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icrofrontend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Assignment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Unfortunately, I couldn’t make the microfrontend work</a:t>
            </a:r>
          </a:p>
          <a:p>
            <a:pPr lvl="0"/>
            <a:r>
              <a:rPr/>
              <a:t>I decided to make </a:t>
            </a:r>
            <a:r>
              <a:rPr>
                <a:hlinkClick r:id="rId2"/>
              </a:rPr>
              <a:t>Assignment 2</a:t>
            </a:r>
            <a:r>
              <a:rPr/>
              <a:t> a case study</a:t>
            </a:r>
          </a:p>
          <a:p>
            <a:pPr lvl="0"/>
            <a:r>
              <a:rPr/>
              <a:t>There is a deployment diagram in the final exam so the deliverable is an explained deployment diagram in a word document.</a:t>
            </a:r>
          </a:p>
          <a:p>
            <a:pPr lvl="0"/>
            <a:r>
              <a:rPr/>
              <a:t>I will describe the case in the github above and provide a starter deployment diagram.</a:t>
            </a:r>
          </a:p>
          <a:p>
            <a:pPr lvl="0"/>
            <a:r>
              <a:rPr/>
              <a:t>Class today is to work the case.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final exam is in the same format as the midterm</a:t>
            </a:r>
          </a:p>
          <a:p>
            <a:pPr lvl="0"/>
            <a:r>
              <a:rPr/>
              <a:t>4 questions each worth 5 points</a:t>
            </a:r>
          </a:p>
          <a:p>
            <a:pPr lvl="0"/>
            <a:r>
              <a:rPr/>
              <a:t>1 question asks for a deployment diagram</a:t>
            </a:r>
          </a:p>
          <a:p>
            <a:pPr lvl="0"/>
            <a:r>
              <a:rPr/>
              <a:t>please remember that there is no 1 correct answer for many development or operational situations</a:t>
            </a:r>
          </a:p>
          <a:p>
            <a:pPr lvl="0"/>
            <a:r>
              <a:rPr/>
              <a:t>support your answers with the things you learned from wrestling with otel this term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Draw your thinking to these outcomes: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Measure the REDS or Google golden metrics to provide feedback for operational success.</a:t>
            </a:r>
          </a:p>
          <a:p>
            <a:pPr lvl="0"/>
            <a:r>
              <a:rPr/>
              <a:t>Select and implement tools to log from micro-front end UI to micro-services to meet operational requirements</a:t>
            </a:r>
          </a:p>
          <a:p>
            <a:pPr lvl="0"/>
            <a:r>
              <a:rPr/>
              <a:t>Support daily reports for management overview of throughput for operational success</a:t>
            </a:r>
          </a:p>
          <a:p>
            <a:pPr lvl="0"/>
            <a:r>
              <a:rPr/>
              <a:t>Recommend white box or black box techniques as indicated by information needs of business and stakeholder requirements. (this one has the deployment diagram)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/>
  <cp:keywords/>
  <dcterms:created xsi:type="dcterms:W3CDTF">2025-07-03T15:25:41Z</dcterms:created>
  <dcterms:modified xsi:type="dcterms:W3CDTF">2025-07-03T15:25:41Z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https://github.com/rhildred/INFO8985-observable-microfrontend</vt:lpwstr>
  </property>
</Properties>
</file>