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Assignment 1 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THANKS to Punit for working with me on this</a:t>
            </a:r>
          </a:p>
          <a:p>
            <a:pPr lvl="0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0"/>
            <a:r>
              <a:rPr/>
              <a:t>Revisit the marking scheme</a:t>
            </a:r>
          </a:p>
          <a:p>
            <a:pPr lvl="0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based on wordpress bitnami helm chart</a:t>
            </a:r>
          </a:p>
          <a:p>
            <a:pPr lvl="0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indent="0" marL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revised marking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resume the paypal microfrontend example with logging</a:t>
            </a:r>
          </a:p>
          <a:p>
            <a:pPr lvl="0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