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onolith" TargetMode="External" /><Relationship Id="rId3" Type="http://schemas.openxmlformats.org/officeDocument/2006/relationships/hyperlink" Target="https://opentelemetry.io/docs/languages/python/getting-started/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Attributes</a:t>
            </a:r>
            <a:r>
              <a:rPr/>
              <a:t> </a:t>
            </a:r>
            <a:r>
              <a:rPr/>
              <a:t>(from</a:t>
            </a:r>
            <a:r>
              <a:rPr/>
              <a:t> </a:t>
            </a:r>
            <a:r>
              <a:rPr/>
              <a:t>today’s</a:t>
            </a:r>
            <a:r>
              <a:rPr/>
              <a:t> </a:t>
            </a:r>
            <a:r>
              <a:rPr/>
              <a:t>lab)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Now create a counter</a:t>
            </a:r>
            <a:br/>
            <a:r>
              <a:rPr>
                <a:latin typeface="Courier"/>
              </a:rPr>
              <a:t>roll_counter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meter.create_counter(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"dice.rolls"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description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"The number of rolls by roll value"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roll_counter.add(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: result})</a:t>
            </a:r>
          </a:p>
          <a:p>
            <a:pPr lvl="1"/>
            <a:r>
              <a:rPr/>
              <a:t>roll.value is an attribute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  <p:pic>
        <p:nvPicPr>
          <p:cNvPr descr="images/otel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600200"/>
            <a:ext cx="281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OpenTelemetry’s</a:t>
            </a:r>
            <a:r>
              <a:rPr/>
              <a:t> </a:t>
            </a:r>
            <a:r>
              <a:rPr/>
              <a:t>long-term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guarantees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Foundation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OpenTelemetry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built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points: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standards-based context and conventions,</a:t>
            </a:r>
          </a:p>
          <a:p>
            <a:pPr lvl="1"/>
            <a:r>
              <a:rPr/>
              <a:t>alongside a universal data format.</a:t>
            </a:r>
          </a:p>
          <a:p>
            <a:pPr lvl="1"/>
            <a:r>
              <a:rPr/>
              <a:t>the telemetry pipeline includes attributes that meet stakeholder needs for observability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Telemetry</a:t>
            </a:r>
            <a:r>
              <a:rPr/>
              <a:t> </a:t>
            </a:r>
            <a:r>
              <a:rPr/>
              <a:t>Schemas</a:t>
            </a:r>
          </a:p>
        </p:txBody>
      </p:sp>
      <p:pic>
        <p:nvPicPr>
          <p:cNvPr descr="images/schema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98600" y="1600200"/>
            <a:ext cx="6159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schema-aware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system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Collector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provide schema transformations</a:t>
            </a:r>
          </a:p>
          <a:p>
            <a:pPr lvl="1"/>
            <a:r>
              <a:rPr/>
              <a:t>support changes in semantic conventions (and their associated support in analysis tools)</a:t>
            </a:r>
          </a:p>
          <a:p>
            <a:pPr lvl="1"/>
            <a:r>
              <a:rPr/>
              <a:t>without having to reinstrument or redefine output from existing services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setting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OpenTelemetry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twofold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installing the software development kit (SDK)</a:t>
            </a:r>
          </a:p>
          <a:p>
            <a:pPr lvl="1"/>
            <a:r>
              <a:rPr/>
              <a:t>for python we do this with pip packages</a:t>
            </a:r>
          </a:p>
          <a:p>
            <a:pPr lvl="1"/>
            <a:r>
              <a:rPr/>
              <a:t>installing instrumentation</a:t>
            </a:r>
          </a:p>
          <a:p>
            <a:pPr lvl="1"/>
            <a:r>
              <a:rPr/>
              <a:t>some instrumentation is automatic with the SDK, some is custom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requirements.txt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opentelemetry-distro</a:t>
            </a:r>
            <a:br/>
            <a:r>
              <a:rPr>
                <a:latin typeface="Courier"/>
              </a:rPr>
              <a:t>opentelemetry-exporter-otlp</a:t>
            </a:r>
          </a:p>
          <a:p>
            <a:pPr lvl="1"/>
            <a:r>
              <a:rPr/>
              <a:t>then run </a:t>
            </a:r>
            <a:r>
              <a:rPr>
                <a:latin typeface="Courier"/>
              </a:rPr>
              <a:t>opentelemetry-bootstrap -a install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logging</a:t>
            </a:r>
            <a:br/>
            <a:r>
              <a:rPr>
                <a:latin typeface="Courier"/>
              </a:rPr>
              <a:t>logging.basicConfig(level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logging.INFO)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logger.warn(</a:t>
            </a:r>
            <a:r>
              <a:rPr>
                <a:solidFill>
                  <a:srgbClr val="4070A0"/>
                </a:solidFill>
                <a:latin typeface="Courier"/>
              </a:rPr>
              <a:t>"{} is rolling the dice: {}"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"Rich"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"6"</a:t>
            </a:r>
            <a:r>
              <a:rPr>
                <a:latin typeface="Courier"/>
              </a:rPr>
              <a:t>)</a:t>
            </a:r>
          </a:p>
          <a:p>
            <a:pPr lvl="1"/>
            <a:r>
              <a:rPr/>
              <a:t>built in to python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Logger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logg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66900"/>
            <a:ext cx="82296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LoggerProvider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custom</a:t>
            </a:r>
            <a:r>
              <a:rPr/>
              <a:t> </a:t>
            </a:r>
            <a:r>
              <a:rPr/>
              <a:t>traces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trace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Acquire a tracer</a:t>
            </a:r>
            <a:br/>
            <a:r>
              <a:rPr>
                <a:latin typeface="Courier"/>
              </a:rPr>
              <a:t>tracer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trace.get_tracer(</a:t>
            </a:r>
            <a:r>
              <a:rPr>
                <a:solidFill>
                  <a:srgbClr val="4070A0"/>
                </a:solidFill>
                <a:latin typeface="Courier"/>
              </a:rPr>
              <a:t>"diceroller.tracer"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tracer.start_as_current_span(</a:t>
            </a:r>
            <a:r>
              <a:rPr>
                <a:solidFill>
                  <a:srgbClr val="4070A0"/>
                </a:solidFill>
                <a:latin typeface="Courier"/>
              </a:rPr>
              <a:t>"roll"</a:t>
            </a:r>
            <a:r>
              <a:rPr>
                <a:latin typeface="Courier"/>
              </a:rPr>
              <a:t>) as rollspan:</a:t>
            </a:r>
            <a:br/>
            <a:r>
              <a:rPr>
                <a:latin typeface="Courier"/>
              </a:rPr>
              <a:t>    rollspan.set_attribute(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 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database lab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Chapter 3 and 5 in the book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Tracer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trac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600200"/>
            <a:ext cx="681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TracerProvider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custom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metrics</a:t>
            </a:r>
            <a:br/>
            <a:r>
              <a:rPr>
                <a:latin typeface="Courier"/>
              </a:rPr>
              <a:t>meter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metrics.get_meter(</a:t>
            </a:r>
            <a:r>
              <a:rPr>
                <a:solidFill>
                  <a:srgbClr val="4070A0"/>
                </a:solidFill>
                <a:latin typeface="Courier"/>
              </a:rPr>
              <a:t>"diceroller.meter"</a:t>
            </a:r>
            <a:r>
              <a:rPr>
                <a:latin typeface="Courier"/>
              </a:rPr>
              <a:t>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Now create a counter</a:t>
            </a:r>
            <a:br/>
            <a:r>
              <a:rPr>
                <a:latin typeface="Courier"/>
              </a:rPr>
              <a:t>roll_counter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meter.create_counter(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"dice.rolls"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description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"The number of rolls by roll value"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roll_counter.add(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"6"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met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600200"/>
            <a:ext cx="681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MeterProvider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work required to reinstrument a large system a form of vendor lock-in</a:t>
            </a:r>
          </a:p>
          <a:p>
            <a:pPr lvl="1"/>
            <a:r>
              <a:rPr/>
              <a:t>advantage of OpenTelemetry is that once it’s done</a:t>
            </a:r>
          </a:p>
          <a:p>
            <a:pPr lvl="1"/>
            <a:r>
              <a:rPr/>
              <a:t>OpenTelemetry is a standard that works with every observability system.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Otel</a:t>
            </a:r>
            <a:r>
              <a:rPr/>
              <a:t> </a:t>
            </a:r>
            <a:r>
              <a:rPr/>
              <a:t>Collector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(R)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queries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sum(xact_commit+xact_rollback)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query_requests</a:t>
            </a:r>
            <a:r>
              <a:rPr i="1">
                <a:solidFill>
                  <a:srgbClr val="60A0B0"/>
                </a:solidFill>
                <a:latin typeface="Courier"/>
              </a:rPr>
              <a:t> # R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Otel</a:t>
            </a:r>
            <a:r>
              <a:rPr/>
              <a:t> </a:t>
            </a:r>
            <a:r>
              <a:rPr/>
              <a:t>Collector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(E)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query_errors</a:t>
            </a:r>
            <a:r>
              <a:rPr i="1">
                <a:solidFill>
                  <a:srgbClr val="60A0B0"/>
                </a:solidFill>
                <a:latin typeface="Courier"/>
              </a:rPr>
              <a:t> # E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Monolithic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Start with, “Create and launch an HTTP Server,” in </a:t>
            </a:r>
            <a:r>
              <a:rPr>
                <a:hlinkClick r:id="rId3"/>
              </a:rPr>
              <a:t>the open telemetry python docs</a:t>
            </a:r>
          </a:p>
          <a:p>
            <a:pPr lvl="1"/>
            <a:r>
              <a:rPr/>
              <a:t>When you are done submit the output from the </a:t>
            </a:r>
            <a:r>
              <a:rPr>
                <a:latin typeface="Courier"/>
              </a:rPr>
              <a:t>docker-compose up</a:t>
            </a:r>
            <a:r>
              <a:rPr/>
              <a:t> window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Support traces in a monolithic app by instrumenting so that code traces are available for troubleshooting.</a:t>
            </a:r>
          </a:p>
          <a:p>
            <a:pPr lvl="1"/>
            <a:r>
              <a:rPr/>
              <a:t>Measure REDS metrics in monolithic app by adding and incrementing the appropriate counters.</a:t>
            </a:r>
          </a:p>
          <a:p>
            <a:pPr lvl="1"/>
            <a:r>
              <a:rPr/>
              <a:t>Integrate language logs by turning them into open telemetry loggers.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  <a:r>
              <a:rPr/>
              <a:t> </a:t>
            </a:r>
            <a:r>
              <a:rPr/>
              <a:t>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push data from a process to an instance of the OpenTelemetry Collector. Filtering, batching, and creating metric views are all accomplished at the Collector rather than in the process itself.</a:t>
            </a:r>
          </a:p>
          <a:p>
            <a:pPr lvl="1"/>
            <a:r>
              <a:rPr/>
              <a:t>having said that the semantics of what we push are important</a:t>
            </a:r>
          </a:p>
          <a:p>
            <a:pPr lvl="1"/>
            <a:r>
              <a:rPr/>
              <a:t>chapter 3 covers this in some depth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Pipeline</a:t>
            </a:r>
            <a:r>
              <a:rPr/>
              <a:t> </a:t>
            </a:r>
            <a:r>
              <a:rPr/>
              <a:t>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signals are logs, traces and metrics</a:t>
            </a:r>
          </a:p>
          <a:p>
            <a:pPr lvl="1"/>
            <a:r>
              <a:rPr/>
              <a:t>add new signals like sessions in the Future</a:t>
            </a:r>
          </a:p>
          <a:p>
            <a:pPr lvl="1"/>
            <a:r>
              <a:rPr/>
              <a:t>signals have attributes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Attributes</a:t>
            </a:r>
            <a:r>
              <a:rPr/>
              <a:t> </a:t>
            </a:r>
            <a:r>
              <a:rPr/>
              <a:t>(from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sqlquery)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query_errors</a:t>
            </a:r>
            <a:r>
              <a:rPr i="1">
                <a:solidFill>
                  <a:srgbClr val="60A0B0"/>
                </a:solidFill>
                <a:latin typeface="Courier"/>
              </a:rPr>
              <a:t> # E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  <a:p>
            <a:pPr lvl="1"/>
            <a:r>
              <a:rPr/>
              <a:t>the value_column is count_test but other columns will be stored as attributes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(instrumenting)</dc:title>
  <dc:creator/>
  <cp:keywords/>
  <dcterms:created xsi:type="dcterms:W3CDTF">2024-11-29T21:52:42Z</dcterms:created>
  <dcterms:modified xsi:type="dcterms:W3CDTF">2024-11-29T21:52:42Z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https://github.com/rhildred/INFO8985_monolith</vt:lpwstr>
  </property>
</Properties>
</file>