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Relationship Id="rId3" Type="http://schemas.openxmlformats.org/officeDocument/2006/relationships/hyperlink" Target="https://opentelemetry.io/docs/languages/js/exporters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(logging)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</a:t>
            </a:r>
            <a:r>
              <a:rPr>
                <a:hlinkClick r:id="rId2"/>
              </a:rPr>
              <a:t>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appending to browser storage of logs so that logs are available for troubleshooting but not necessarily in real time.</a:t>
            </a:r>
          </a:p>
          <a:p>
            <a:pPr lvl="1"/>
            <a:r>
              <a:rPr/>
              <a:t>Determine the conditions under which logs are made available for troubleshooting.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lab is </a:t>
            </a:r>
            <a:r>
              <a:rPr>
                <a:hlinkClick r:id="rId2"/>
              </a:rPr>
              <a:t>here</a:t>
            </a:r>
          </a:p>
          <a:p>
            <a:pPr lvl="1"/>
            <a:r>
              <a:rPr/>
              <a:t>right now it has signoz set up in docker-compose and a microfrontend</a:t>
            </a:r>
          </a:p>
          <a:p>
            <a:pPr lvl="1"/>
            <a:r>
              <a:rPr/>
              <a:t>You will need to Configure CORS headers in </a:t>
            </a:r>
            <a:r>
              <a:rPr>
                <a:latin typeface="Courier"/>
              </a:rPr>
              <a:t>clickhouse-setup/otel-collector-config.yaml</a:t>
            </a:r>
          </a:p>
          <a:p>
            <a:pPr lvl="1"/>
            <a:r>
              <a:rPr/>
              <a:t>see </a:t>
            </a:r>
            <a:r>
              <a:rPr>
                <a:hlinkClick r:id="rId3"/>
              </a:rPr>
              <a:t>this 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luck!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am out of time just getting hono and the microfrontend working - hopefully end to end typescript makes configuration straightforward - I will complete the example for takeup next week - And fill it out a little for your 2nd assignment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(logging)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https://github.com/salesucation/hono-jsx-dom-with-vite</vt:lpwstr>
  </property>
</Properties>
</file>