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analysis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signoz.io/blog/opentelemetry-fastapi/" TargetMode="External" /><Relationship Id="rId2" Type="http://schemas.openxmlformats.org/officeDocument/2006/relationships/image" Target="../media/image2.webp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supported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by flask or fastapi in python</a:t>
            </a:r>
          </a:p>
          <a:p>
            <a:pPr lvl="1"/>
            <a:r>
              <a:rPr/>
              <a:t>hono in ts/js</a:t>
            </a:r>
          </a:p>
          <a:p>
            <a:pPr lvl="1"/>
            <a:r>
              <a:rPr/>
              <a:t>spark framework in Java</a:t>
            </a:r>
          </a:p>
          <a:p>
            <a:pPr lvl="1"/>
            <a:r>
              <a:rPr/>
              <a:t>Carter in dotnet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Infrastructure</a:t>
            </a:r>
            <a:r>
              <a:rPr/>
              <a:t> </a:t>
            </a:r>
            <a:r>
              <a:rPr/>
              <a:t>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AWS Lambda</a:t>
            </a:r>
          </a:p>
          <a:p>
            <a:pPr lvl="1"/>
            <a:r>
              <a:rPr/>
              <a:t>knative</a:t>
            </a:r>
          </a:p>
          <a:p>
            <a:pPr lvl="1"/>
            <a:r>
              <a:rPr/>
              <a:t>cloudflare functions</a:t>
            </a:r>
          </a:p>
          <a:p>
            <a:pPr lvl="1"/>
            <a:r>
              <a:rPr/>
              <a:t>Azure functions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Next</a:t>
            </a:r>
            <a:r>
              <a:rPr/>
              <a:t> </a:t>
            </a:r>
            <a:r>
              <a:rPr/>
              <a:t>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will start with Microfrontends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follow the instructions in the README.md</a:t>
            </a:r>
          </a:p>
          <a:p>
            <a:pPr lvl="1"/>
            <a:r>
              <a:rPr/>
              <a:t>make sure to add metrics and a dashboard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I should have covered long ago</a:t>
            </a:r>
          </a:p>
          <a:p>
            <a:pPr lvl="0" indent="0">
              <a:buNone/>
            </a:pPr>
            <a:r>
              <a:rPr>
                <a:latin typeface="Courier"/>
              </a:rPr>
              <a:t>logger.info(</a:t>
            </a:r>
            <a:r>
              <a:rPr>
                <a:solidFill>
                  <a:srgbClr val="BB6688"/>
                </a:solidFill>
                <a:latin typeface="Courier"/>
              </a:rPr>
              <a:t>f"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 started"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This produces a log line, </a:t>
            </a:r>
            <a:r>
              <a:rPr>
                <a:latin typeface="Courier"/>
              </a:rPr>
              <a:t>main started</a:t>
            </a:r>
            <a:r>
              <a:rPr/>
              <a:t>. Very important for preserving your sanity on what you are looking at.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commit</a:t>
            </a:r>
            <a:r>
              <a:rPr/>
              <a:t> </a:t>
            </a:r>
            <a:r>
              <a:rPr/>
              <a:t>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 other version information in the startup</a:t>
            </a:r>
          </a:p>
          <a:p>
            <a:pPr lvl="0" indent="0">
              <a:buNone/>
            </a:pPr>
            <a:r>
              <a:rPr>
                <a:latin typeface="Courier"/>
              </a:rPr>
              <a:t>OTEL_RESOURCE_ATTRIBUTES=service.name=fastapiApp,service.version=&lt;commit hash&gt;</a:t>
            </a:r>
          </a:p>
          <a:p>
            <a:pPr lvl="1"/>
            <a:r>
              <a:rPr/>
              <a:t>saves sanity when degugging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commit</a:t>
            </a:r>
            <a:r>
              <a:rPr/>
              <a:t> </a:t>
            </a:r>
            <a:r>
              <a:rPr/>
              <a:t>hash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clicking</a:t>
            </a:r>
          </a:p>
        </p:txBody>
      </p:sp>
      <p:pic>
        <p:nvPicPr>
          <p:cNvPr descr="images/CommitHas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13100" y="1600200"/>
            <a:ext cx="2705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Commit</a:t>
            </a:r>
            <a:r>
              <a:rPr/>
              <a:t> </a:t>
            </a:r>
            <a:r>
              <a:rPr/>
              <a:t>Hash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analysis</a:t>
            </a:r>
          </a:p>
        </p:txBody>
      </p:sp>
      <p:pic>
        <p:nvPicPr>
          <p:cNvPr descr="images/opentelemetry-fastapi-cover.webp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Excellent</a:t>
            </a:r>
            <a:r>
              <a:rPr/>
              <a:t> </a:t>
            </a:r>
            <a:r>
              <a:rPr/>
              <a:t>article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Clicking on a trendline in the metric view to go to trace or log</a:t>
            </a:r>
          </a:p>
          <a:p>
            <a:pPr lvl="1"/>
            <a:r>
              <a:rPr/>
              <a:t>adding a metric per the last lab and creating a dashboard to see it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 needed to develop a Microservice framework for another course</a:t>
            </a:r>
          </a:p>
          <a:p>
            <a:pPr lvl="1"/>
            <a:r>
              <a:rPr/>
              <a:t>Last week, I was thinking of a Microservice as a function</a:t>
            </a:r>
          </a:p>
          <a:p>
            <a:pPr lvl="1"/>
            <a:r>
              <a:rPr/>
              <a:t>this week I am thinking of a Microservice as a collection of endpoints</a:t>
            </a:r>
          </a:p>
          <a:p>
            <a:pPr lvl="1"/>
            <a:r>
              <a:rPr/>
              <a:t>produced by an autonomous team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(analysis)</dc:title>
  <dc:creator/>
  <cp:keywords/>
  <dcterms:created xsi:type="dcterms:W3CDTF">2024-12-06T19:23:27Z</dcterms:created>
  <dcterms:modified xsi:type="dcterms:W3CDTF">2024-12-06T19:23:27Z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https://github.com/rhildred/INFO8985_microservice_analysis</vt:lpwstr>
  </property>
</Properties>
</file>