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Relationship Id="rId3" Type="http://schemas.openxmlformats.org/officeDocument/2006/relationships/hyperlink" Target="https://github.com/open-telemetry/opentelemetry-php-contrib/tree/main/examples/instrumentation/Wordpres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review)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critical so that the calling app can deal with the exception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baselines to see if things have changed from when the system was put into production</a:t>
            </a:r>
          </a:p>
          <a:p>
            <a:pPr lvl="1"/>
            <a:r>
              <a:rPr/>
              <a:t>once we have a baseline we can establish thresholds for alerts</a:t>
            </a:r>
          </a:p>
          <a:p>
            <a:pPr lvl="1"/>
            <a:r>
              <a:rPr/>
              <a:t>Alerts are emmitted based on rules in the exporter that gets metrics</a:t>
            </a:r>
          </a:p>
          <a:p>
            <a:pPr lvl="1"/>
            <a:r>
              <a:rPr>
                <a:latin typeface="Courier"/>
              </a:rPr>
              <a:t>(sum(rate(http_requests_total{status="500"}[5m])) / sum(rate(http_requests_total[5m]))) &gt; 0.05</a:t>
            </a:r>
            <a:r>
              <a:rPr/>
              <a:t> (prometheus promql)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>
                <a:latin typeface="Courier"/>
              </a:rPr>
              <a:t>prometheus.yaml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HighRequestErrorRate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expr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(see above)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5m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severity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critical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annotations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 request error rate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HTTP errors have exceeded 5% for 5 minutes.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Supporting</a:t>
            </a:r>
            <a:r>
              <a:rPr/>
              <a:t> </a:t>
            </a:r>
            <a:r>
              <a:rPr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a proportional response to customer problems</a:t>
            </a:r>
          </a:p>
          <a:p>
            <a:pPr lvl="1"/>
            <a:r>
              <a:rPr/>
              <a:t>fix greatest risk first</a:t>
            </a:r>
          </a:p>
          <a:p>
            <a:pPr lvl="1"/>
            <a:r>
              <a:rPr/>
              <a:t>risk = probability x impact</a:t>
            </a:r>
          </a:p>
          <a:p>
            <a:pPr lvl="1"/>
            <a:r>
              <a:rPr/>
              <a:t>can assess the relative probability of the problem by comparing error metrics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customer will often have an opinion about how the problem is impacting them</a:t>
            </a:r>
          </a:p>
          <a:p>
            <a:pPr lvl="1"/>
            <a:r>
              <a:rPr/>
              <a:t>ideally we have KPI/metrics that can quantify the impact of a problem</a:t>
            </a:r>
          </a:p>
          <a:p>
            <a:pPr lvl="1"/>
            <a:r>
              <a:rPr/>
              <a:t>in the spirit of devops we should adjust KPIs based on problems we encounter and resolve</a:t>
            </a:r>
          </a:p>
          <a:p>
            <a:pPr lvl="1"/>
            <a:r>
              <a:rPr/>
              <a:t>KPIs must be understandable to the customer so that if the problem recurs we have a way of helping the customer to understand the impact.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didn’t get as far with analysis as I had hoped</a:t>
            </a:r>
          </a:p>
          <a:p>
            <a:pPr lvl="1"/>
            <a:r>
              <a:rPr/>
              <a:t>planning on introducing Thanos for analysis as it writes to S3 bucket for inexpensive storage</a:t>
            </a:r>
          </a:p>
          <a:p>
            <a:pPr lvl="1"/>
            <a:r>
              <a:rPr/>
              <a:t>failed this week trying to use terraform with localstack because of a dumb mistake</a:t>
            </a:r>
          </a:p>
          <a:p>
            <a:pPr lvl="1"/>
            <a:r>
              <a:rPr/>
              <a:t>more to come</a:t>
            </a:r>
          </a:p>
          <a:p>
            <a:pPr lvl="1"/>
            <a:r>
              <a:rPr/>
              <a:t>good luck on assignment and midterm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instrumentation from </a:t>
            </a:r>
            <a:r>
              <a:rPr>
                <a:hlinkClick r:id="rId2"/>
              </a:rPr>
              <a:t>last week</a:t>
            </a:r>
            <a:r>
              <a:rPr/>
              <a:t> for assignment 1</a:t>
            </a:r>
          </a:p>
          <a:p>
            <a:pPr lvl="1"/>
            <a:r>
              <a:rPr/>
              <a:t>Review the learning outcomes for the midterm</a:t>
            </a:r>
          </a:p>
          <a:p>
            <a:pPr lvl="1"/>
            <a:r>
              <a:rPr/>
              <a:t>Work period on assignment 1</a:t>
            </a:r>
          </a:p>
          <a:p>
            <a:pPr lvl="0" marL="0" indent="0">
              <a:buNone/>
            </a:pPr>
            <a:r>
              <a:rPr/>
              <a:t>Based on chapter 1-5 in text and notes summarized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please compare and contrast </a:t>
            </a:r>
            <a:r>
              <a:rPr>
                <a:hlinkClick r:id="rId2"/>
              </a:rPr>
              <a:t>last weeks lab</a:t>
            </a:r>
            <a:r>
              <a:rPr/>
              <a:t> with </a:t>
            </a:r>
            <a:r>
              <a:rPr>
                <a:hlinkClick r:id="rId3"/>
              </a:rPr>
              <a:t>this example</a:t>
            </a:r>
          </a:p>
          <a:p>
            <a:pPr lvl="1"/>
            <a:r>
              <a:rPr/>
              <a:t>the wordpress example uses the </a:t>
            </a:r>
            <a:r>
              <a:rPr>
                <a:latin typeface="Courier"/>
              </a:rPr>
              <a:t>autoinstrumented-wordpress.dockerfile</a:t>
            </a:r>
            <a:r>
              <a:rPr/>
              <a:t> and </a:t>
            </a:r>
            <a:r>
              <a:rPr>
                <a:latin typeface="Courier"/>
              </a:rPr>
              <a:t>compose.yaml</a:t>
            </a:r>
            <a:r>
              <a:rPr/>
              <a:t> to do the docker setup.</a:t>
            </a:r>
          </a:p>
          <a:p>
            <a:pPr lvl="1"/>
            <a:r>
              <a:rPr/>
              <a:t>the rest of the files are used in the containers</a:t>
            </a:r>
          </a:p>
          <a:p>
            <a:pPr lvl="1"/>
            <a:r>
              <a:rPr/>
              <a:t>start with last week’s lab to get the dependencies for docker-compose and ansible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quiz tool</a:t>
            </a:r>
          </a:p>
          <a:p>
            <a:pPr lvl="1"/>
            <a:r>
              <a:rPr/>
              <a:t>each question is worth 5 marks</a:t>
            </a:r>
          </a:p>
          <a:p>
            <a:pPr lvl="1"/>
            <a:r>
              <a:rPr/>
              <a:t>each question is based on a situation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Covered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monolith and microservice architectures for observability and resolve deficiencies using tracing, metrics and logging.</a:t>
            </a:r>
          </a:p>
          <a:p>
            <a:pPr lvl="1"/>
            <a:r>
              <a:rPr/>
              <a:t>Support development and operations by separating exception tracing from exception handling.</a:t>
            </a:r>
          </a:p>
          <a:p>
            <a:pPr lvl="1"/>
            <a:r>
              <a:rPr/>
              <a:t>Prioritize deviations from metric baselines by sending and responding to alerts</a:t>
            </a:r>
          </a:p>
          <a:p>
            <a:pPr lvl="1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dev-ops team would ultimately write a failing test that exposes the root cause of a system outage, make the test pass and deploy through continuous integration.</a:t>
            </a:r>
          </a:p>
          <a:p>
            <a:pPr lvl="1"/>
            <a:r>
              <a:rPr/>
              <a:t>Monitoring and logging helps get to the root cause of a problem a customer may be facing</a:t>
            </a:r>
          </a:p>
          <a:p>
            <a:pPr lvl="1"/>
            <a:r>
              <a:rPr/>
              <a:t>In chapter 4 of the book, we looked at different things we can learn from the otel demo</a:t>
            </a:r>
          </a:p>
          <a:p>
            <a:pPr lvl="1"/>
            <a:r>
              <a:rPr/>
              <a:t>correlate what the customer is seeing with metrics … for instance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Relate</a:t>
            </a:r>
            <a:r>
              <a:rPr/>
              <a:t> </a:t>
            </a:r>
            <a:r>
              <a:rPr/>
              <a:t>REDS</a:t>
            </a:r>
            <a:r>
              <a:rPr/>
              <a:t> </a:t>
            </a:r>
            <a:r>
              <a:rPr/>
              <a:t>metrics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metric attributes to drill down to the subsystem</a:t>
            </a:r>
          </a:p>
          <a:p>
            <a:pPr lvl="1"/>
            <a:r>
              <a:rPr/>
              <a:t>compare REDS metrics to what the customer is seeing</a:t>
            </a:r>
          </a:p>
          <a:p>
            <a:pPr lvl="1"/>
            <a:r>
              <a:rPr/>
              <a:t>errors for instance will be above the baseline established previously if customers are seeing errors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 - midterm review)</dc:title>
  <dc:creator/>
  <cp:keywords/>
  <dcterms:created xsi:type="dcterms:W3CDTF">2024-12-06T19:23:26Z</dcterms:created>
  <dcterms:modified xsi:type="dcterms:W3CDTF">2024-12-06T19:23:26Z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https://github.com/rhildred/info8985_monolith_analysis</vt:lpwstr>
  </property>
</Properties>
</file>