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flask or fastapi in python</a:t>
            </a:r>
          </a:p>
          <a:p>
            <a:pPr lvl="1"/>
            <a:r>
              <a:rPr/>
              <a:t>hono in ts/js</a:t>
            </a:r>
          </a:p>
          <a:p>
            <a:pPr lvl="1"/>
            <a:r>
              <a:rPr/>
              <a:t>spark framework in Java</a:t>
            </a:r>
          </a:p>
          <a:p>
            <a:pPr lvl="1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knative</a:t>
            </a:r>
          </a:p>
          <a:p>
            <a:pPr lvl="1"/>
            <a:r>
              <a:rPr/>
              <a:t>cloudflare functions</a:t>
            </a:r>
          </a:p>
          <a:p>
            <a:pPr lvl="1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Microservices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  <a:p>
            <a:pPr lvl="1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1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Excellent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Clicking on a trendline in the metric view to go to trace or log</a:t>
            </a:r>
          </a:p>
          <a:p>
            <a:pPr lvl="1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needed to develop a Microservice framework for another course</a:t>
            </a:r>
          </a:p>
          <a:p>
            <a:pPr lvl="1"/>
            <a:r>
              <a:rPr/>
              <a:t>Last week, I was thinking of a Microservice as a function</a:t>
            </a:r>
          </a:p>
          <a:p>
            <a:pPr lvl="1"/>
            <a:r>
              <a:rPr/>
              <a:t>this week I am thinking of a Microservice as a collection of endpoints</a:t>
            </a:r>
          </a:p>
          <a:p>
            <a:pPr lvl="1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2024-11-08T21:34:42Z</dcterms:created>
  <dcterms:modified xsi:type="dcterms:W3CDTF">2024-11-08T21:34:42Z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