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result})</a:t>
            </a:r>
          </a:p>
          <a:p>
            <a:pPr lvl="1"/>
            <a:r>
              <a:rPr/>
              <a:t>roll.value is an attribute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  <p:pic>
        <p:nvPicPr>
          <p:cNvPr descr="images/otel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OpenTelemetry’s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guarantees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standards-based context and conventions,</a:t>
            </a:r>
          </a:p>
          <a:p>
            <a:pPr lvl="1"/>
            <a:r>
              <a:rPr/>
              <a:t>alongside a universal data format.</a:t>
            </a:r>
          </a:p>
          <a:p>
            <a:pPr lvl="1"/>
            <a:r>
              <a:rPr/>
              <a:t>the telemetry pipeline includes attributes that meet stakeholder needs for observability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  <a:r>
              <a:rPr/>
              <a:t> </a:t>
            </a:r>
            <a:r>
              <a:rPr/>
              <a:t>Schemas</a:t>
            </a:r>
          </a:p>
        </p:txBody>
      </p:sp>
      <p:pic>
        <p:nvPicPr>
          <p:cNvPr descr="images/schem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5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schema-aware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provide schema transformations</a:t>
            </a:r>
          </a:p>
          <a:p>
            <a:pPr lvl="1"/>
            <a:r>
              <a:rPr/>
              <a:t>support changes in semantic conventions (and their associated support in analysis tools)</a:t>
            </a:r>
          </a:p>
          <a:p>
            <a:pPr lvl="1"/>
            <a:r>
              <a:rPr/>
              <a:t>without having to reinstrument or redefine output from existing services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installing the software development kit (SDK)</a:t>
            </a:r>
          </a:p>
          <a:p>
            <a:pPr lvl="1"/>
            <a:r>
              <a:rPr/>
              <a:t>for python we do this with pip packages</a:t>
            </a:r>
          </a:p>
          <a:p>
            <a:pPr lvl="1"/>
            <a:r>
              <a:rPr/>
              <a:t>installing instrumentation</a:t>
            </a:r>
          </a:p>
          <a:p>
            <a:pPr lvl="1"/>
            <a:r>
              <a:rPr/>
              <a:t>some instrumentation is automatic with the SDK, some is custom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opentelemetry-distro</a:t>
            </a:r>
            <a:br/>
            <a:r>
              <a:rPr>
                <a:latin typeface="Courier"/>
              </a:rPr>
              <a:t>opentelemetry-exporter-otlp</a:t>
            </a:r>
          </a:p>
          <a:p>
            <a:pPr lvl="1"/>
            <a:r>
              <a:rPr/>
              <a:t>then run </a:t>
            </a:r>
            <a:r>
              <a:rPr>
                <a:latin typeface="Courier"/>
              </a:rPr>
              <a:t>opentelemetry-bootstrap -a install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logger.warn(</a:t>
            </a:r>
            <a:r>
              <a:rPr>
                <a:solidFill>
                  <a:srgbClr val="4070A0"/>
                </a:solidFill>
                <a:latin typeface="Courier"/>
              </a:rPr>
              <a:t>"{} is rolling the dice: {}"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"Rich"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built in to python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Logger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log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LoggerProvider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Acquire a tracer</a:t>
            </a:r>
            <a:br/>
            <a:r>
              <a:rPr>
                <a:latin typeface="Courier"/>
              </a:rPr>
              <a:t>tracer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trace.get_tracer(</a:t>
            </a:r>
            <a:r>
              <a:rPr>
                <a:solidFill>
                  <a:srgbClr val="4070A0"/>
                </a:solidFill>
                <a:latin typeface="Courier"/>
              </a:rPr>
              <a:t>"diceroller.tracer"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"roll"</a:t>
            </a:r>
            <a:r>
              <a:rPr>
                <a:latin typeface="Courier"/>
              </a:rPr>
              <a:t>) as rollspan:</a:t>
            </a:r>
            <a:br/>
            <a:r>
              <a:rPr>
                <a:latin typeface="Courier"/>
              </a:rPr>
              <a:t>    rollspan.set_attribute(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database lab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trac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TracerProvider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metrics</a:t>
            </a:r>
            <a:br/>
            <a:r>
              <a:rPr>
                <a:latin typeface="Courier"/>
              </a:rPr>
              <a:t>meter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metrics.get_meter(</a:t>
            </a:r>
            <a:r>
              <a:rPr>
                <a:solidFill>
                  <a:srgbClr val="4070A0"/>
                </a:solidFill>
                <a:latin typeface="Courier"/>
              </a:rPr>
              <a:t>"diceroller.meter"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met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required to reinstrument a large system a form of vendor lock-in</a:t>
            </a:r>
          </a:p>
          <a:p>
            <a:pPr lvl="1"/>
            <a:r>
              <a:rPr/>
              <a:t>advantage of OpenTelemetry is that once it’s done</a:t>
            </a:r>
          </a:p>
          <a:p>
            <a:pPr lvl="1"/>
            <a:r>
              <a:rPr/>
              <a:t>OpenTelemetry is a standard that works with every observability system.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1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monolithic app by instrumenting so that code traces are available for troubleshooting.</a:t>
            </a:r>
          </a:p>
          <a:p>
            <a:pPr lvl="1"/>
            <a:r>
              <a:rPr/>
              <a:t>Measure REDS metrics in monolithic app by adding and incrementing the appropriate counters.</a:t>
            </a:r>
          </a:p>
          <a:p>
            <a:pPr lvl="1"/>
            <a:r>
              <a:rPr/>
              <a:t>Integrate language logs by turning them into open telemetry loggers.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  <a:r>
              <a:rPr/>
              <a:t> </a:t>
            </a:r>
            <a:r>
              <a:rPr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push data from a process to an instance of the OpenTelemetry Collector. Filtering, batching, and creating metric views are all accomplished at the Collector rather than in the process itself.</a:t>
            </a:r>
          </a:p>
          <a:p>
            <a:pPr lvl="1"/>
            <a:r>
              <a:rPr/>
              <a:t>having said that the semantics of what we push are important</a:t>
            </a:r>
          </a:p>
          <a:p>
            <a:pPr lvl="1"/>
            <a:r>
              <a:rPr/>
              <a:t>chapter 3 covers this in some depth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Pipeline</a:t>
            </a:r>
            <a:r>
              <a:rPr/>
              <a:t> </a:t>
            </a:r>
            <a:r>
              <a:rPr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signals are logs, traces and metrics</a:t>
            </a:r>
          </a:p>
          <a:p>
            <a:pPr lvl="1"/>
            <a:r>
              <a:rPr/>
              <a:t>add new signals like sessions in the Future</a:t>
            </a:r>
          </a:p>
          <a:p>
            <a:pPr lvl="1"/>
            <a:r>
              <a:rPr/>
              <a:t>signals have attributes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  <a:p>
            <a:pPr lvl="1"/>
            <a:r>
              <a:rPr/>
              <a:t>the value_column is count_test but other columns will be stored as attributes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2024-11-08T21:34:42Z</dcterms:created>
  <dcterms:modified xsi:type="dcterms:W3CDTF">2024-11-08T21:34:42Z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