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7" r:id="rId3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33" autoAdjust="0"/>
    <p:restoredTop sz="94711" autoAdjust="0"/>
  </p:normalViewPr>
  <p:slideViewPr>
    <p:cSldViewPr snapToGrid="0" snapToObjects="1">
      <p:cViewPr varScale="1">
        <p:scale>
          <a:sx n="84" d="100"/>
          <a:sy n="84" d="100"/>
        </p:scale>
        <p:origin x="1278" y="60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?>
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5" Type="http://schemas.openxmlformats.org/officeDocument/2006/relationships/viewProps" Target="viewProps.xml" /><Relationship Id="rId4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7" Type="http://schemas.openxmlformats.org/officeDocument/2006/relationships/tableStyles" Target="tableStyles.xml" /><Relationship Id="rId6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4/5/2019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pPr lvl="0" marL="0" indent="0">
              <a:buNone/>
            </a:pPr>
            <a:r>
              <a:rPr/>
              <a:t>Microfrontend</a:t>
            </a:r>
            <a:r>
              <a:rPr/>
              <a:t> </a:t>
            </a:r>
            <a:r>
              <a:rPr/>
              <a:t>(analysis)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/>
          <a:p>
            <a:pPr lvl="0" marL="0" indent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marL="0" indent="0">
              <a:buNone/>
            </a:pPr>
            <a:r>
              <a:rPr/>
              <a:t>Agenda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1"/>
            <a:r>
              <a:rPr/>
              <a:t>Introduce the Challenge/Activity</a:t>
            </a:r>
          </a:p>
          <a:p>
            <a:pPr lvl="1"/>
            <a:r>
              <a:rPr/>
              <a:t>Theory to support learning outcomes and the Activity</a:t>
            </a:r>
          </a:p>
          <a:p>
            <a:pPr lvl="1"/>
            <a:r>
              <a:rPr/>
              <a:t>Initial demo of activity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Office PowerPoint</Application>
  <PresentationFormat>On-screen Show (4:3)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Microfrontend (analysis)</dc:title>
  <dc:creator/>
  <cp:keywords/>
  <dcterms:created xsi:type="dcterms:W3CDTF">2024-09-27T20:26:01Z</dcterms:created>
  <dcterms:modified xsi:type="dcterms:W3CDTF">2024-09-27T20:26:01Z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/>
</file>