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database_analysis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for testing you can trigger a rollback by making a SQL error like </a:t>
            </a:r>
            <a:r>
              <a:rPr>
                <a:latin typeface="Courier"/>
              </a:rPr>
              <a:t>SELECT * FROM pg_stats_database</a:t>
            </a:r>
          </a:p>
          <a:p>
            <a:pPr lvl="1"/>
            <a:r>
              <a:rPr/>
              <a:t>you can also try out the pg_stat_database queries in pgadmin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(active_time)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the average duration is this, divided by the number of requests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Saturation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ran out of time to get the Saturation</a:t>
            </a:r>
          </a:p>
          <a:p>
            <a:pPr lvl="1"/>
            <a:r>
              <a:rPr/>
              <a:t>thinking that this could be obtained from kubernetes or docker by looking at %cpu for the postgres service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metric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&lt;from above&gt;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>
                <a:solidFill>
                  <a:srgbClr val="06287E"/>
                </a:solidFill>
                <a:latin typeface="Courier"/>
              </a:rPr>
              <a:t>logs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structured_body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true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 indexes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from last week’s lesson on collecting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More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Example</a:t>
            </a:r>
          </a:p>
        </p:txBody>
      </p:sp>
      <p:pic>
        <p:nvPicPr>
          <p:cNvPr descr="images/datab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35100" y="1600200"/>
            <a:ext cx="6286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Deployment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Bounty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notice that I have used docker-compose for this</a:t>
            </a:r>
          </a:p>
          <a:p>
            <a:pPr lvl="1"/>
            <a:r>
              <a:rPr/>
              <a:t>couldn’t get the otel-collector to send metrics to prometheus</a:t>
            </a:r>
          </a:p>
          <a:p>
            <a:pPr lvl="1"/>
            <a:r>
              <a:rPr/>
              <a:t>would be very interested if you could compare templates/otel-collector-cm0-configmap.yaml to the opentelemetry demo values.yaml and get it working.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Use the pg_stat_database table to receive RED metrics.</a:t>
            </a:r>
          </a:p>
          <a:p>
            <a:pPr lvl="1"/>
            <a:r>
              <a:rPr/>
              <a:t>test with pgadmin</a:t>
            </a:r>
          </a:p>
          <a:p>
            <a:pPr lvl="1"/>
            <a:r>
              <a:rPr/>
              <a:t>you can trigger a rollback/error by making a syntax error in your sql</a:t>
            </a:r>
          </a:p>
          <a:p>
            <a:pPr lvl="1"/>
            <a:r>
              <a:rPr/>
              <a:t>submit the otel-collector yaml that logs RED metrics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Prometheus</a:t>
            </a:r>
          </a:p>
        </p:txBody>
      </p:sp>
      <p:pic>
        <p:nvPicPr>
          <p:cNvPr descr="images/prometheus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52600"/>
            <a:ext cx="8229600" cy="3721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available</a:t>
            </a:r>
            <a:r>
              <a:rPr/>
              <a:t> </a:t>
            </a:r>
            <a:r>
              <a:rPr/>
              <a:t>metrics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</a:t>
            </a:r>
          </a:p>
        </p:txBody>
      </p:sp>
      <p:pic>
        <p:nvPicPr>
          <p:cNvPr descr="images/grap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600200"/>
            <a:ext cx="7569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total</a:t>
            </a:r>
            <a:r>
              <a:rPr/>
              <a:t> </a:t>
            </a:r>
            <a:r>
              <a:rPr/>
              <a:t>commits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2024-10-11T18:41:22Z</dcterms:created>
  <dcterms:modified xsi:type="dcterms:W3CDTF">2024-10-11T18:41:22Z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https://github.com/rhildred/INFO8985_database_analysis</vt:lpwstr>
  </property>
</Properties>
</file>