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10" Type="http://schemas.openxmlformats.org/officeDocument/2006/relationships/viewProps" Target="viewProps.xml" /><Relationship Id="rId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2" Type="http://schemas.openxmlformats.org/officeDocument/2006/relationships/tableStyles" Target="tableStyles.xml" /><Relationship Id="rId1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rhildred/INFO8985-observable-monolith" TargetMode="Externa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Assignment</a:t>
            </a:r>
            <a:r>
              <a:rPr/>
              <a:t> </a:t>
            </a:r>
            <a:r>
              <a:rPr/>
              <a:t>1</a:t>
            </a:r>
            <a:r>
              <a:rPr/>
              <a:t> </a:t>
            </a:r>
            <a:r>
              <a:rPr/>
              <a:t>revisited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THANKS to Punit for working with me on this</a:t>
            </a:r>
          </a:p>
          <a:p>
            <a:pPr lvl="1"/>
            <a:r>
              <a:rPr/>
              <a:t>And providing the </a:t>
            </a:r>
            <a:r>
              <a:rPr>
                <a:hlinkClick r:id="rId2"/>
              </a:rPr>
              <a:t>worked example</a:t>
            </a:r>
            <a:r>
              <a:rPr/>
              <a:t> that we will go over</a:t>
            </a:r>
          </a:p>
          <a:p>
            <a:pPr lvl="1"/>
            <a:r>
              <a:rPr/>
              <a:t>Revisit the marking scheme</a:t>
            </a:r>
          </a:p>
          <a:p>
            <a:pPr lvl="1"/>
            <a:r>
              <a:rPr/>
              <a:t>Time to work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Worked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based on wordpress bitnami helm chart</a:t>
            </a:r>
          </a:p>
          <a:p>
            <a:pPr lvl="1"/>
            <a:r>
              <a:rPr/>
              <a:t>overrode the image name in the values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playbook.yml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  - name: Deploy Wordpress chart from bitnami
    kubernetes.core.helm:
      name: wordpress
      chart_ref: oci://registry-1.docker.io/bitnamicharts/wordpress
      release_namespace: default
      values:
        image:
          repository: autoinstrumented-bitnami-wordpress
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autoinstrumented-wordpress/Dockerfile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RUN pecl install opentelemetry protobuf
COPY otel.php.ini /opt/bitnami/php/etc/conf.d/
# Copy in the composer vendor files and autoload.php
COPY --from=build /app/vendor /var/www/otel
ENV OTEL_PHP_AUTOLOAD_ENABLED=true
ENV OTEL_SERVICE_NAME=my-wordpress-installation</a:t>
            </a:r>
          </a:p>
          <a:p>
            <a:pPr lvl="0" marL="0" indent="0">
              <a:buNone/>
            </a:pPr>
            <a:r>
              <a:rPr/>
              <a:t>… to install the instrumentation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revised</a:t>
            </a:r>
            <a:r>
              <a:rPr/>
              <a:t> </a:t>
            </a:r>
            <a:r>
              <a:rPr/>
              <a:t>marking</a:t>
            </a:r>
            <a:r>
              <a:rPr/>
              <a:t> </a:t>
            </a:r>
            <a:r>
              <a:rPr/>
              <a:t>schema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 decided to make this a written assignment with a deployment diagram. - the revised marking schema is with Punit’s fork - moved back in to my repository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next</a:t>
            </a:r>
            <a:r>
              <a:rPr/>
              <a:t> </a:t>
            </a:r>
            <a:r>
              <a:rPr/>
              <a:t>week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we will resume the paypal microfrontend example with logging</a:t>
            </a:r>
          </a:p>
          <a:p>
            <a:pPr lvl="1"/>
            <a:r>
              <a:rPr/>
              <a:t>I decided that there wasn’t 2 weeks of logging anyways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1 revisited</dc:title>
  <dc:creator/>
  <cp:keywords/>
  <dcterms:created xsi:type="dcterms:W3CDTF">2024-11-22T21:00:51Z</dcterms:created>
  <dcterms:modified xsi:type="dcterms:W3CDTF">2024-11-22T21:00:51Z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b">
    <vt:lpwstr>https://github.com/rhildred/INFO8985-observable-monolith</vt:lpwstr>
  </property>
</Properties>
</file>