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instrumentation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function_app.py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azure.functions as func</a:t>
            </a:r>
            <a:br/>
            <a:r>
              <a:rPr>
                <a:latin typeface="Courier"/>
              </a:rPr>
              <a:t>app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func.FunctionApp()</a:t>
            </a:r>
            <a:br/>
            <a:r>
              <a:rPr>
                <a:solidFill>
                  <a:srgbClr val="7D9029"/>
                </a:solidFill>
                <a:latin typeface="Courier"/>
              </a:rPr>
              <a:t>@app.function_name</a:t>
            </a:r>
            <a:r>
              <a:rPr>
                <a:latin typeface="Courier"/>
              </a:rPr>
              <a:t>(name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"HttpTrigger1"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7D9029"/>
                </a:solidFill>
                <a:latin typeface="Courier"/>
              </a:rPr>
              <a:t>@app.route</a:t>
            </a:r>
            <a:r>
              <a:rPr>
                <a:latin typeface="Courier"/>
              </a:rPr>
              <a:t>(route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"req"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main(req: func.HttpRequest)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str:</a:t>
            </a:r>
            <a:br/>
            <a:r>
              <a:rPr>
                <a:latin typeface="Courier"/>
              </a:rPr>
              <a:t>    user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req.params.get(</a:t>
            </a:r>
            <a:r>
              <a:rPr>
                <a:solidFill>
                  <a:srgbClr val="4070A0"/>
                </a:solidFill>
                <a:latin typeface="Courier"/>
              </a:rPr>
              <a:t>"user"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f"Hello,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user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!"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Knative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also uses a func cli to scaffold and developer adds code to implement (and instrument)</a:t>
            </a:r>
          </a:p>
          <a:p>
            <a:pPr lvl="1"/>
            <a:r>
              <a:rPr/>
              <a:t>adapter to run azure function on kubernetes … Kubernetes-based Event Driven Autoscaling (KEDA)</a:t>
            </a:r>
          </a:p>
          <a:p>
            <a:pPr lvl="1"/>
            <a:r>
              <a:rPr/>
              <a:t>essentially anything that can be a docker image can be run in knative</a:t>
            </a:r>
          </a:p>
          <a:p>
            <a:pPr lvl="1"/>
            <a:r>
              <a:rPr/>
              <a:t>a little more boilerplate code than the previous examples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Instrumenting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instrumenting a python microservice is like instrumenting a flask app</a:t>
            </a:r>
          </a:p>
          <a:p>
            <a:pPr lvl="1"/>
            <a:r>
              <a:rPr/>
              <a:t>example from a couple of weeks ago is included in the lab so that you can start with working code</a:t>
            </a:r>
          </a:p>
          <a:p>
            <a:pPr lvl="1"/>
            <a:r>
              <a:rPr/>
              <a:t>I got a lot further during the break by using signoz</a:t>
            </a:r>
          </a:p>
          <a:p>
            <a:pPr lvl="1"/>
            <a:r>
              <a:rPr/>
              <a:t>made signoz work with kubernetes cluster in a codespace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re-raise</a:t>
            </a:r>
            <a:r>
              <a:rPr/>
              <a:t> </a:t>
            </a:r>
            <a:r>
              <a:rPr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...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  <a:p>
            <a:pPr lvl="1"/>
            <a:r>
              <a:rPr/>
              <a:t>otel and signoz handle exceptions as traces</a:t>
            </a:r>
          </a:p>
          <a:p>
            <a:pPr lvl="1"/>
            <a:r>
              <a:rPr/>
              <a:t>appear separately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Signoz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r>
              <a:rPr>
                <a:latin typeface="Courier"/>
              </a:rPr>
              <a:t>span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trace.get_current_span()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Record the exception and update the span status.</a:t>
            </a:r>
            <a:br/>
            <a:r>
              <a:rPr>
                <a:latin typeface="Courier"/>
              </a:rPr>
              <a:t>    span.record_exception(exc)</a:t>
            </a:r>
            <a:br/>
            <a:r>
              <a:rPr>
                <a:latin typeface="Courier"/>
              </a:rPr>
              <a:t>    span.set_status(trace.Status(trace.StatusCode.ERROR, str(exc)))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logging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traceback</a:t>
            </a:r>
            <a:br/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Exception</a:t>
            </a:r>
            <a:r>
              <a:rPr>
                <a:latin typeface="Courier"/>
              </a:rPr>
              <a:t> as error:</a:t>
            </a:r>
            <a:br/>
            <a:r>
              <a:rPr>
                <a:latin typeface="Courier"/>
              </a:rPr>
              <a:t>    logger.debug(traceback.format_exc())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Metric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error_counter.add(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"error.module"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})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happier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got otel collector working with kubernetes and app.py</a:t>
            </a:r>
          </a:p>
          <a:p>
            <a:pPr lvl="1"/>
            <a:r>
              <a:rPr/>
              <a:t>signoz built for opentelemetry from the ground up</a:t>
            </a:r>
          </a:p>
          <a:p>
            <a:pPr lvl="1"/>
            <a:r>
              <a:rPr/>
              <a:t>super easy to create dashboards for metrics</a:t>
            </a:r>
          </a:p>
          <a:p>
            <a:pPr lvl="1"/>
            <a:r>
              <a:rPr/>
              <a:t>logs, traces, exceptions and metrics all in the same place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weeks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complete instrumentation of knative python function</a:t>
            </a:r>
          </a:p>
          <a:p>
            <a:pPr lvl="1"/>
            <a:r>
              <a:rPr/>
              <a:t>look in depth at analysis with signoz</a:t>
            </a:r>
          </a:p>
          <a:p>
            <a:pPr lvl="1"/>
            <a:r>
              <a:rPr/>
              <a:t>get metrics, log, trace and get exceptions from javascript micro-frontends</a:t>
            </a:r>
          </a:p>
          <a:p>
            <a:pPr lvl="1"/>
            <a:r>
              <a:rPr/>
              <a:t>instrument and analyze a complete open source app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follow the instructions in the README.md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Support traces in a microservice by setting up custom spans so that code traces are available for troubleshooting.</a:t>
            </a:r>
          </a:p>
          <a:p>
            <a:pPr lvl="1"/>
            <a:r>
              <a:rPr/>
              <a:t>Measure REDS metrics in a microservice by adding and incrementing the appropriate counters.</a:t>
            </a:r>
          </a:p>
          <a:p>
            <a:pPr lvl="1"/>
            <a:r>
              <a:rPr/>
              <a:t>Integrate language logs by centralizing as open telemetry loggers.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</a:t>
            </a:r>
            <a:r>
              <a:rPr/>
              <a:t> </a:t>
            </a:r>
            <a:r>
              <a:rPr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separate deployable</a:t>
            </a:r>
          </a:p>
          <a:p>
            <a:pPr lvl="1"/>
            <a:r>
              <a:rPr/>
              <a:t>meant to be provided by an autonomous team</a:t>
            </a:r>
          </a:p>
          <a:p>
            <a:pPr lvl="1"/>
            <a:r>
              <a:rPr/>
              <a:t>this is a great way to get things done in parallel</a:t>
            </a:r>
          </a:p>
          <a:p>
            <a:pPr lvl="1"/>
            <a:r>
              <a:rPr/>
              <a:t>continuous integration and deployment</a:t>
            </a:r>
          </a:p>
          <a:p>
            <a:pPr lvl="1"/>
            <a:r>
              <a:rPr/>
              <a:t>internal and external apis are done this way</a:t>
            </a:r>
          </a:p>
          <a:p>
            <a:pPr lvl="1"/>
            <a:r>
              <a:rPr/>
              <a:t>scale to 0 when not being used to not incur billing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AWS Lambda</a:t>
            </a:r>
          </a:p>
          <a:p>
            <a:pPr lvl="1"/>
            <a:r>
              <a:rPr/>
              <a:t>Google Cloud Functions</a:t>
            </a:r>
          </a:p>
          <a:p>
            <a:pPr lvl="1"/>
            <a:r>
              <a:rPr/>
              <a:t>Azure Functions</a:t>
            </a:r>
          </a:p>
          <a:p>
            <a:pPr lvl="1"/>
            <a:r>
              <a:rPr/>
              <a:t>knative functions</a:t>
            </a:r>
          </a:p>
          <a:p>
            <a:pPr lvl="1"/>
            <a:r>
              <a:rPr/>
              <a:t>Cloudflare pages and functions or workers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AWS</a:t>
            </a:r>
            <a:r>
              <a:rPr/>
              <a:t> </a:t>
            </a:r>
            <a:r>
              <a:rPr/>
              <a:t>Lambda</a:t>
            </a:r>
          </a:p>
        </p:txBody>
      </p:sp>
      <p:pic>
        <p:nvPicPr>
          <p:cNvPr descr="images/Python-code-aws-lamb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51000"/>
            <a:ext cx="82296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Cloud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functions_framework</a:t>
            </a:r>
            <a:br/>
            <a:br/>
            <a:r>
              <a:rPr>
                <a:latin typeface="Courier"/>
              </a:rPr>
              <a:t>from markupsafe import escape</a:t>
            </a:r>
            <a:br/>
            <a:br/>
            <a:r>
              <a:rPr>
                <a:solidFill>
                  <a:srgbClr val="7D9029"/>
                </a:solidFill>
                <a:latin typeface="Courier"/>
              </a:rPr>
              <a:t>@functions_framework.http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hello_http(request):</a:t>
            </a:r>
            <a:br/>
            <a:r>
              <a:rPr>
                <a:latin typeface="Courier"/>
              </a:rPr>
              <a:t>    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"World"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f"Hello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escape(name)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!"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escape as could be from request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Azure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uses a func cli to scaffold and developer adds code to implement (and instrument)</a:t>
            </a:r>
          </a:p>
          <a:p>
            <a:pPr lvl="1"/>
            <a:r>
              <a:rPr/>
              <a:t>The generated function_app.py project file contains your functions.</a:t>
            </a:r>
          </a:p>
          <a:p>
            <a:pPr lvl="1"/>
            <a:r>
              <a:rPr/>
              <a:t>End-to-end development tools are available for all stages of the development cycle.</a:t>
            </a:r>
          </a:p>
          <a:p>
            <a:pPr lvl="1"/>
            <a:r>
              <a:rPr/>
              <a:t>Numerous programming languages are supported, and hosting alternatives are available.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(instrumenting)</dc:title>
  <dc:creator/>
  <cp:keywords/>
  <dcterms:created xsi:type="dcterms:W3CDTF">2024-11-08T21:35:10Z</dcterms:created>
  <dcterms:modified xsi:type="dcterms:W3CDTF">2024-11-08T21:35:10Z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https://github.com/rhildred/INFO8985_microservice_instrumentation</vt:lpwstr>
  </property>
</Properties>
</file>