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instrumentation for assignment 1</a:t>
            </a:r>
          </a:p>
          <a:p>
            <a:pPr lvl="1"/>
            <a:r>
              <a:rPr/>
              <a:t>Review the learning outcomes for the midterm</a:t>
            </a:r>
          </a:p>
          <a:p>
            <a:pPr lvl="1"/>
            <a:r>
              <a:rPr/>
              <a:t>Work period on assignment 1</a:t>
            </a:r>
          </a:p>
          <a:p>
            <a:pPr lvl="0" marL="0" indent="0">
              <a:buNone/>
            </a:pPr>
            <a:r>
              <a:rPr/>
              <a:t>Based on chapter 1-5 in text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midterm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 the quiz tool</a:t>
            </a:r>
          </a:p>
          <a:p>
            <a:pPr lvl="1"/>
            <a:r>
              <a:rPr/>
              <a:t>each question is worth 5 marks</a:t>
            </a:r>
          </a:p>
          <a:p>
            <a:pPr lvl="1"/>
            <a:r>
              <a:rPr/>
              <a:t>each question is based on a situation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Covered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 monolith and microservice architectures for observability and resolve deficiencies using tracing, metrics and logging.</a:t>
            </a:r>
          </a:p>
          <a:p>
            <a:pPr lvl="1"/>
            <a:r>
              <a:rPr/>
              <a:t>Support development and operations by separating exception tracing from exception handling.</a:t>
            </a:r>
          </a:p>
          <a:p>
            <a:pPr lvl="1"/>
            <a:r>
              <a:rPr/>
              <a:t>Prioritize deviations from metric baselines by sending and responding to alerts</a:t>
            </a:r>
          </a:p>
          <a:p>
            <a:pPr lvl="1"/>
            <a:r>
              <a:rPr/>
              <a:t>Justify issue priority based on evidence from monitoring and logging.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deficiencies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Separate</a:t>
            </a:r>
            <a:r>
              <a:rPr/>
              <a:t> </a:t>
            </a:r>
            <a:r>
              <a:rPr/>
              <a:t>tracing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handling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</a:t>
            </a:r>
            <a:r>
              <a:rPr/>
              <a:t> </a:t>
            </a:r>
            <a:r>
              <a:rPr/>
              <a:t>baselines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Supporting</a:t>
            </a:r>
            <a:r>
              <a:rPr/>
              <a:t> </a:t>
            </a:r>
            <a:r>
              <a:rPr/>
              <a:t>Evidence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2024-10-11T17:38:46Z</dcterms:created>
  <dcterms:modified xsi:type="dcterms:W3CDTF">2024-10-11T17:38:46Z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none this week</vt:lpwstr>
  </property>
</Properties>
</file>