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1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1"/>
            <a:r>
              <a:rPr/>
              <a:t>the rest of the files are used in the containers</a:t>
            </a:r>
          </a:p>
          <a:p>
            <a:pPr lvl="1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2024-11-01T18:41:26Z</dcterms:created>
  <dcterms:modified xsi:type="dcterms:W3CDTF">2024-11-01T18:41:26Z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