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_analysis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review)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critical so that the calling app can deal with the exception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use baselines to see if things have changed from when the system was put into production</a:t>
            </a:r>
          </a:p>
          <a:p>
            <a:pPr lvl="1"/>
            <a:r>
              <a:rPr/>
              <a:t>once we have a baseline we can establish thresholds for alerts</a:t>
            </a:r>
          </a:p>
          <a:p>
            <a:pPr lvl="1"/>
            <a:r>
              <a:rPr/>
              <a:t>Alerts are emmitted based on rules in the exporter that gets metrics</a:t>
            </a:r>
          </a:p>
          <a:p>
            <a:pPr lvl="1"/>
            <a:r>
              <a:rPr>
                <a:latin typeface="Courier"/>
              </a:rPr>
              <a:t>(sum(rate(http_requests_total{status="500"}[5m])) / sum(rate(http_requests_total[5m]))) &gt; 0.05</a:t>
            </a:r>
            <a:r>
              <a:rPr/>
              <a:t> (prometheus promql)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alert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>
                <a:latin typeface="Courier"/>
              </a:rPr>
              <a:t>prometheus.yaml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alert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HighRequestErrorRate</a:t>
            </a:r>
            <a:br/>
            <a:r>
              <a:rPr>
                <a:solidFill>
                  <a:srgbClr val="06287E"/>
                </a:solidFill>
                <a:latin typeface="Courier"/>
              </a:rPr>
              <a:t>expr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(see above)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for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5m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labels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severity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critical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annotations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High request error rate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description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HTTP errors have exceeded 5% for 5 minutes.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from </a:t>
            </a:r>
            <a:r>
              <a:rPr>
                <a:hlinkClick r:id="rId2"/>
              </a:rPr>
              <a:t>last week</a:t>
            </a:r>
            <a:r>
              <a:rPr/>
              <a:t>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 and notes summarized here.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dev-ops team would ultimately write a failing test that exposes the root cause of a system outage, make the test pass and deploy through continuous integration.</a:t>
            </a:r>
          </a:p>
          <a:p>
            <a:pPr lvl="1"/>
            <a:r>
              <a:rPr/>
              <a:t>Monitoring and logging helps get to the root cause of a problem a customer may be facing</a:t>
            </a:r>
          </a:p>
          <a:p>
            <a:pPr lvl="1"/>
            <a:r>
              <a:rPr/>
              <a:t>In chapter 4 of the book, we looked at different things we can learn from the otel demo</a:t>
            </a:r>
          </a:p>
          <a:p>
            <a:pPr lvl="1"/>
            <a:r>
              <a:rPr/>
              <a:t>correlate what the customer is seeing with metrics … for instance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Relate</a:t>
            </a:r>
            <a:r>
              <a:rPr/>
              <a:t> </a:t>
            </a:r>
            <a:r>
              <a:rPr/>
              <a:t>REDS</a:t>
            </a:r>
            <a:r>
              <a:rPr/>
              <a:t> </a:t>
            </a:r>
            <a:r>
              <a:rPr/>
              <a:t>metrics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seeing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metric attributes to drill down to the subsystem</a:t>
            </a:r>
          </a:p>
          <a:p>
            <a:pPr lvl="1"/>
            <a:r>
              <a:rPr/>
              <a:t>compare REDS metrics to what the customer is seeing</a:t>
            </a:r>
          </a:p>
          <a:p>
            <a:pPr lvl="1"/>
            <a:r>
              <a:rPr/>
              <a:t>errors for instance will be above the baseline established previously if customers are seeing errors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 - midterm review)</dc:title>
  <dc:creator/>
  <cp:keywords/>
  <dcterms:created xsi:type="dcterms:W3CDTF">2024-10-11T19:19:34Z</dcterms:created>
  <dcterms:modified xsi:type="dcterms:W3CDTF">2024-10-11T19:19:34Z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https://github.com/rhildred/info8985_monolith_analysis</vt:lpwstr>
  </property>
</Properties>
</file>