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instrumentation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Going to seem a lot like the flask app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microservice by setting up custom spans so that code traces are available for troubleshooting.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Integrate language logs by centralizing as open telemetry loggers.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Google Cloud Functions</a:t>
            </a:r>
          </a:p>
          <a:p>
            <a:pPr lvl="1"/>
            <a:r>
              <a:rPr/>
              <a:t>Azure Functions</a:t>
            </a:r>
          </a:p>
          <a:p>
            <a:pPr lvl="1"/>
            <a:r>
              <a:rPr/>
              <a:t>Cloudflare pages and functions or workers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AWS</a:t>
            </a:r>
            <a:r>
              <a:rPr/>
              <a:t> </a:t>
            </a:r>
            <a:r>
              <a:rPr/>
              <a:t>Lambda</a:t>
            </a:r>
          </a:p>
        </p:txBody>
      </p:sp>
      <p:pic>
        <p:nvPicPr>
          <p:cNvPr descr="images/Python-code-aws-lamb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8229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functions_framework</a:t>
            </a:r>
            <a:br/>
            <a:br/>
            <a:r>
              <a:rPr>
                <a:latin typeface="Courier"/>
              </a:rPr>
              <a:t>from markupsafe import escape</a:t>
            </a:r>
            <a:br/>
            <a:br/>
            <a:r>
              <a:rPr>
                <a:solidFill>
                  <a:srgbClr val="7D9029"/>
                </a:solidFill>
                <a:latin typeface="Courier"/>
              </a:rPr>
              <a:t>@functions_framework.http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hello_http(request):</a:t>
            </a:r>
            <a:br/>
            <a:r>
              <a:rPr>
                <a:latin typeface="Courier"/>
              </a:rPr>
              <a:t>   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escape(name)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escape as could be from request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Azure/Knative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both use a </a:t>
            </a:r>
            <a:r>
              <a:rPr>
                <a:latin typeface="Courier"/>
              </a:rPr>
              <a:t>func</a:t>
            </a:r>
            <a:r>
              <a:rPr/>
              <a:t> cli with somewhat different parameters and output</a:t>
            </a:r>
          </a:p>
          <a:p>
            <a:pPr lvl="1"/>
            <a:r>
              <a:rPr/>
              <a:t>there is also a </a:t>
            </a:r>
            <a:r>
              <a:rPr>
                <a:latin typeface="Courier"/>
              </a:rPr>
              <a:t>kn</a:t>
            </a:r>
            <a:r>
              <a:rPr/>
              <a:t> cli for knative</a:t>
            </a:r>
          </a:p>
          <a:p>
            <a:pPr lvl="1"/>
            <a:r>
              <a:rPr>
                <a:latin typeface="Courier"/>
              </a:rPr>
              <a:t>kn</a:t>
            </a:r>
            <a:r>
              <a:rPr/>
              <a:t> cli makes services from a regular docker image/ Dockerfile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2024-11-01T01:17:29Z</dcterms:created>
  <dcterms:modified xsi:type="dcterms:W3CDTF">2024-11-01T01:17:29Z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https://github.com/rhildred/INFO8985_microservice_instrumentation</vt:lpwstr>
  </property>
</Properties>
</file>