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Microfrontend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into legacy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retrieve with wget -r</a:t>
            </a:r>
          </a:p>
          <a:p>
            <a:pPr lvl="0"/>
            <a:r>
              <a:rPr/>
              <a:t>build with figma and TeleportHQ</a:t>
            </a:r>
          </a:p>
          <a:p>
            <a:pPr lvl="0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important with autonomous teams</a:t>
            </a:r>
          </a:p>
          <a:p>
            <a:pPr lvl="0"/>
            <a:r>
              <a:rPr/>
              <a:t>the devOps group may be the only ones who see the whole application</a:t>
            </a:r>
          </a:p>
          <a:p>
            <a:pPr lvl="0"/>
            <a:r>
              <a:rPr/>
              <a:t>important to get the repository path as the service.name</a:t>
            </a:r>
          </a:p>
          <a:p>
            <a:pPr lvl="0"/>
            <a:r>
              <a:rPr/>
              <a:t>very important to get the commit hash</a:t>
            </a:r>
          </a:p>
          <a:p>
            <a:pPr lvl="0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article last 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had something on distributed 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Correlating Traces Across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opentelemetry.propagate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traces system calls of a particular process</a:t>
            </a:r>
          </a:p>
          <a:p>
            <a:pPr lvl="0"/>
            <a:r>
              <a:rPr/>
              <a:t>with autonomous teams and microfrontends we need to trace across processes</a:t>
            </a:r>
          </a:p>
          <a:p>
            <a:pPr lvl="0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week’s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0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0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0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0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0"/>
            <a:r>
              <a:rPr/>
              <a:t>Microfrontend talk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Interpret information from logs to reproduce and resolve problems.</a:t>
            </a:r>
          </a:p>
          <a:p>
            <a:pPr lvl="0"/>
            <a:r>
              <a:rPr/>
              <a:t>Measure REDS metrics in a microservice by adding and incrementing the appropriate counters.</a:t>
            </a:r>
          </a:p>
          <a:p>
            <a:pPr lvl="0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with signoz and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0"/>
            <a:r>
              <a:rPr/>
              <a:t>Hopefully you are comfortable with viewing metrics, logs and traces in signoz</a:t>
            </a:r>
          </a:p>
          <a:p>
            <a:pPr lvl="0"/>
            <a:r>
              <a:rPr/>
              <a:t>the app last week was in the /app folder</a:t>
            </a:r>
          </a:p>
          <a:p>
            <a:pPr lvl="0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0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Instrumenting front end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0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0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0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autonomous teams to develop software that can then be composed in to an application</a:t>
            </a:r>
          </a:p>
          <a:p>
            <a:pPr lvl="0"/>
            <a:r>
              <a:rPr/>
              <a:t>reduce coupling!</a:t>
            </a:r>
          </a:p>
          <a:p>
            <a:pPr lvl="0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0"/>
            <a:r>
              <a:rPr/>
              <a:t>the holy grail of distributed systems</a:t>
            </a:r>
          </a:p>
          <a:p>
            <a:pPr lvl="0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 frontends have custom elements for their autonomous user interfaces</a:t>
            </a:r>
          </a:p>
          <a:p>
            <a:pPr lvl="0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HTMLElement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custom element is pulled in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script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src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>
                <a:solidFill>
                  <a:srgbClr val="902000"/>
                </a:solidFill>
                <a:latin typeface="Courier"/>
              </a:rPr>
              <a:t>&gt;&lt;/</a:t>
            </a:r>
            <a:r>
              <a:rPr b="1">
                <a:solidFill>
                  <a:srgbClr val="007020"/>
                </a:solidFill>
                <a:latin typeface="Courier"/>
              </a:rPr>
              <a:t>script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script brings the custom tag in 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 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