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today’s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0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of Open 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6000" y="1193800"/>
            <a:ext cx="201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OpenTelemetry’s long-term support 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Foundation of OpenTelemetry is built on two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standards-based context and conventions,</a:t>
            </a:r>
          </a:p>
          <a:p>
            <a:pPr lvl="0"/>
            <a:r>
              <a:rPr/>
              <a:t>alongside a universal data format.</a:t>
            </a:r>
          </a:p>
          <a:p>
            <a:pPr lvl="0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Telemetry 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example of a schema-aware telemetry 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Telemetry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provide schema transformations</a:t>
            </a:r>
          </a:p>
          <a:p>
            <a:pPr lvl="0"/>
            <a:r>
              <a:rPr/>
              <a:t>support changes in semantic conventions (and their associated support in analysis tools)</a:t>
            </a:r>
          </a:p>
          <a:p>
            <a:pPr lvl="0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OpenTelemetry is 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installing the software development kit (SDK)</a:t>
            </a:r>
          </a:p>
          <a:p>
            <a:pPr lvl="0"/>
            <a:r>
              <a:rPr/>
              <a:t>for python we do this with pip packages</a:t>
            </a:r>
          </a:p>
          <a:p>
            <a:pPr lvl="0"/>
            <a:r>
              <a:rPr/>
              <a:t>installing instrumentation</a:t>
            </a:r>
          </a:p>
          <a:p>
            <a:pPr lvl="0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0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Logger 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LoggerProvider 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database lab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Tracer 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TracerProvider 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Meter 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MeterProvider 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required to reinstrument a large system a form of vendor lock-in</a:t>
            </a:r>
          </a:p>
          <a:p>
            <a:pPr lvl="0"/>
            <a:r>
              <a:rPr/>
              <a:t>advantage of OpenTelemetry is that once it’s done</a:t>
            </a:r>
          </a:p>
          <a:p>
            <a:pPr lvl="0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0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monolithic app by instrumenting so that code traces are available for troubleshooting.</a:t>
            </a:r>
          </a:p>
          <a:p>
            <a:pPr lvl="0"/>
            <a:r>
              <a:rPr/>
              <a:t>Measure REDS metrics in monolithic app by adding and incrementing the appropriate counters.</a:t>
            </a:r>
          </a:p>
          <a:p>
            <a:pPr lvl="0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0"/>
            <a:r>
              <a:rPr/>
              <a:t>having said that the semantics of what we push are important</a:t>
            </a:r>
          </a:p>
          <a:p>
            <a:pPr lvl="0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signals are logs, traces and metrics</a:t>
            </a:r>
          </a:p>
          <a:p>
            <a:pPr lvl="0"/>
            <a:r>
              <a:rPr/>
              <a:t>add new signals like sessions in the Future</a:t>
            </a:r>
          </a:p>
          <a:p>
            <a:pPr lvl="0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the 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0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2025-07-03T20:00:28Z</dcterms:created>
  <dcterms:modified xsi:type="dcterms:W3CDTF">2025-07-03T20:00:28Z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