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their own schedules</a:t>
            </a:r>
          </a:p>
          <a:p>
            <a:pPr lvl="0"/>
            <a:r>
              <a:rPr/>
              <a:t>a customized report produced from the database for them</a:t>
            </a:r>
          </a:p>
          <a:p>
            <a:pPr lvl="0"/>
            <a:r>
              <a:rPr/>
              <a:t>care about the scheduled arrival times at each stop</a:t>
            </a:r>
          </a:p>
          <a:p>
            <a:pPr lvl="0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Staffing 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rely on logs to know any problems with the bus</a:t>
            </a:r>
          </a:p>
          <a:p>
            <a:pPr lvl="0"/>
            <a:r>
              <a:rPr/>
              <a:t>care about ridership metrics somewhat for the rare occasions they could schedule an extra bus</a:t>
            </a:r>
          </a:p>
          <a:p>
            <a:pPr lvl="0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Different Observers Have Different 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145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Learning Open 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bus example traces a particular rider spanning their entire trip.</a:t>
            </a:r>
          </a:p>
          <a:p>
            <a:pPr lvl="0"/>
            <a:r>
              <a:rPr/>
              <a:t>the advantage of tracing is that it provides observability of an actor as they go through multiple services</a:t>
            </a:r>
          </a:p>
          <a:p>
            <a:pPr lvl="0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key performance indicators for the different stakeholders of the system</a:t>
            </a:r>
          </a:p>
          <a:p>
            <a:pPr lvl="0"/>
            <a:r>
              <a:rPr/>
              <a:t>in the bus example utilization would be riders</a:t>
            </a:r>
          </a:p>
          <a:p>
            <a:pPr lvl="0"/>
            <a:r>
              <a:rPr/>
              <a:t>saturation is the riders divided by capacity of the bus</a:t>
            </a:r>
          </a:p>
          <a:p>
            <a:pPr lvl="0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Requests</a:t>
            </a:r>
          </a:p>
          <a:p>
            <a:pPr lvl="0" indent="0" marL="0">
              <a:buNone/>
            </a:pPr>
            <a:r>
              <a:rPr/>
              <a:t>Errors</a:t>
            </a:r>
          </a:p>
          <a:p>
            <a:pPr lvl="0" indent="0" marL="0">
              <a:buNone/>
            </a:pPr>
            <a:r>
              <a:rPr/>
              <a:t>Duration</a:t>
            </a:r>
          </a:p>
          <a:p>
            <a:pPr lvl="0" indent="0" marL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REDS 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requests, for instance the number of riders that start trips</a:t>
            </a:r>
          </a:p>
          <a:p>
            <a:pPr lvl="0"/>
            <a:r>
              <a:rPr/>
              <a:t>duration, the time they spend on the bus system</a:t>
            </a:r>
          </a:p>
          <a:p>
            <a:pPr lvl="0"/>
            <a:r>
              <a:rPr/>
              <a:t>in the GRT we don’t tap off so this one is tricky</a:t>
            </a:r>
          </a:p>
          <a:p>
            <a:pPr lvl="0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Golden 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0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Google Golden Signals 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0"/>
            <a:r>
              <a:rPr/>
              <a:t>A measure of how much demand is being placed on your system.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0"/>
            <a:r>
              <a:rPr/>
              <a:t>The rate of requests that fail.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0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49500" y="1193800"/>
            <a:ext cx="4445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Introduce the Challenge/Activity</a:t>
            </a:r>
          </a:p>
          <a:p>
            <a:pPr lvl="0"/>
            <a:r>
              <a:rPr/>
              <a:t>Theory to support learning outcomes and the Activity</a:t>
            </a:r>
          </a:p>
          <a:p>
            <a:pPr lvl="0"/>
            <a:r>
              <a:rPr/>
              <a:t>Initial demo of activity</a:t>
            </a:r>
          </a:p>
          <a:p>
            <a:pPr lvl="0" indent="0" marL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Logs … topic by 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text-based messages meant for human consumption that describe the state of a system or service</a:t>
            </a:r>
          </a:p>
          <a:p>
            <a:pPr lvl="0"/>
            <a:r>
              <a:rPr/>
              <a:t>for instance, that a file couldn’t be written because the storage device was out of space</a:t>
            </a:r>
          </a:p>
          <a:p>
            <a:pPr lvl="0"/>
            <a:r>
              <a:rPr/>
              <a:t>full observability, by contrast, track available storage capacity</a:t>
            </a:r>
          </a:p>
          <a:p>
            <a:pPr lvl="0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it means / When to use 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When set on a logger, indicates that ancestor loggers are to be consulted to determine the effective level. If that still resolves to NOTSET, then all events are logged. When set on a handler, all events are 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Detailed information, typically only of interest to a developer trying to diagnose a 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Confirmation that things are working as 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levels 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it means / When to use 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 indication that something unexpected happened, or that a problem might occur in the near future (e.g. ‘disk space low’). The software is still working as 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Due to a more serious problem, the software has not been able to perform some 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 serious error, indicating that the program itself may be unable to continue 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Log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logging</a:t>
            </a:r>
            <a:br/>
            <a:br/>
            <a:r>
              <a:rPr>
                <a:latin typeface="Courier"/>
              </a:rPr>
              <a:t>logging.basicConfig(</a:t>
            </a:r>
            <a:r>
              <a:rPr>
                <a:solidFill>
                  <a:srgbClr val="008000"/>
                </a:solidFill>
                <a:latin typeface="Courier"/>
              </a:rPr>
              <a:t>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Something went 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/>
              <a:t>Our engineers have been notified and are working on the problem</a:t>
            </a:r>
          </a:p>
          <a:p>
            <a:pPr lvl="0"/>
            <a:r>
              <a:rPr/>
              <a:t>observability, yes (if the devops engineers actually have been notified)</a:t>
            </a:r>
          </a:p>
          <a:p>
            <a:pPr lvl="0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Please 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… make an exception observable and then swallow it</a:t>
            </a:r>
          </a:p>
          <a:p>
            <a:pPr lvl="0"/>
            <a:r>
              <a:rPr/>
              <a:t>exception handling is different then making the exception observable</a:t>
            </a:r>
          </a:p>
          <a:p>
            <a:pPr lvl="0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observability is in the process of changing for the better</a:t>
            </a:r>
          </a:p>
          <a:p>
            <a:pPr lvl="0"/>
            <a:r>
              <a:rPr/>
              <a:t>the heart of that change will be a newfound ability to correlate across all forms of telemetry: traces, metrics, logs</a:t>
            </a:r>
          </a:p>
          <a:p>
            <a:pPr lvl="0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indent="0" marL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end of the presentation.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Unit 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Explain the advantages tracing has over plain logging for root cause analysis of an issue.</a:t>
            </a:r>
          </a:p>
          <a:p>
            <a:pPr lvl="0"/>
            <a:r>
              <a:rPr/>
              <a:t>Consider metrics like utilization, saturation and errors for system health.</a:t>
            </a:r>
          </a:p>
          <a:p>
            <a:pPr lvl="0"/>
            <a:r>
              <a:rPr/>
              <a:t>Give reasons for REDS/Google golden metrics being an improvement for understanding how happy users will be with a system.</a:t>
            </a:r>
          </a:p>
          <a:p>
            <a:pPr lvl="0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 came by bus 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GRT 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Bus 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0"/>
            <a:r>
              <a:rPr/>
              <a:t>riders</a:t>
            </a:r>
          </a:p>
          <a:p>
            <a:pPr lvl="0"/>
            <a:r>
              <a:rPr/>
              <a:t>municipality</a:t>
            </a:r>
          </a:p>
          <a:p>
            <a:pPr lvl="0"/>
            <a:r>
              <a:rPr/>
              <a:t>the garage</a:t>
            </a:r>
          </a:p>
          <a:p>
            <a:pPr lvl="0"/>
            <a:r>
              <a:rPr/>
              <a:t>drivers</a:t>
            </a:r>
          </a:p>
          <a:p>
            <a:pPr lvl="0"/>
            <a:r>
              <a:rPr/>
              <a:t>staffing coordinators</a:t>
            </a:r>
          </a:p>
          <a:p>
            <a:pPr lvl="0" indent="0" marL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Riders (users of the 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the current location of the bus they wish to get on</a:t>
            </a:r>
          </a:p>
          <a:p>
            <a:pPr lvl="0"/>
            <a:r>
              <a:rPr/>
              <a:t>a metric with attributes of bus: 1234, route: 201, lat: 43.48171410601913, long: -80.51813393653605 timestamp: 1725052424</a:t>
            </a:r>
          </a:p>
          <a:p>
            <a:pPr lvl="0"/>
            <a:r>
              <a:rPr/>
              <a:t>the eta of the bus at their location</a:t>
            </a:r>
          </a:p>
          <a:p>
            <a:pPr lvl="0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which buses riders take, how many transfers, what time of day, how many riders are on each bus at any time and place</a:t>
            </a:r>
          </a:p>
          <a:p>
            <a:pPr lvl="0"/>
            <a:r>
              <a:rPr/>
              <a:t>tracing a rider from when they get on their first bus to when they get off their last</a:t>
            </a:r>
          </a:p>
          <a:p>
            <a:pPr lvl="0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care about problem logs for the particular bus that they have in front of them</a:t>
            </a:r>
          </a:p>
          <a:p>
            <a:pPr lvl="0"/>
            <a:r>
              <a:rPr/>
              <a:t>need sensor data for other things like predictive maintenance</a:t>
            </a:r>
          </a:p>
          <a:p>
            <a:pPr lvl="0"/>
            <a:r>
              <a:rPr/>
              <a:t>this could also be from logs on the bus or from metrics reported directly by sensors</a:t>
            </a:r>
          </a:p>
          <a:p>
            <a:pPr lvl="0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2025-07-03T20:00:27Z</dcterms:created>
  <dcterms:modified xsi:type="dcterms:W3CDTF">2025-07-03T20:00:27Z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