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the drivers</a:t>
            </a:r>
          </a:p>
          <a:p>
            <a:pPr lvl="1"/>
            <a:r>
              <a:rPr/>
              <a:t>drivers can’t be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braid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 complete view of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how riders use the system, which buses they take, how many transfers, what time of day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care about how many riders are on each bus at any time and place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logs for the particular bus that they have in front of them</a:t>
            </a:r>
          </a:p>
          <a:p>
            <a:pPr lvl="1"/>
            <a:r>
              <a:rPr/>
              <a:t>they may do inspections, but will rely on logs to know any problems with the bus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