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3 and 4 from the text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</dc:title>
  <dc:creator/>
  <cp:keywords/>
  <dcterms:created xsi:type="dcterms:W3CDTF">2024-09-01T02:19:58Z</dcterms:created>
  <dcterms:modified xsi:type="dcterms:W3CDTF">2024-09-01T02:19:58Z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