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1"/>
            <a:r>
              <a:rPr/>
              <a:t>you can also try out the pg_stat_database queries in pgadmin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the average duration is this, divided by the number of requests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 out of time to get the Saturation</a:t>
            </a:r>
          </a:p>
          <a:p>
            <a:pPr lvl="1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 indexes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from last week’s lesson on collecting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Bounty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that I have used docker-compose for this</a:t>
            </a:r>
          </a:p>
          <a:p>
            <a:pPr lvl="1"/>
            <a:r>
              <a:rPr/>
              <a:t>couldn’t get the otel-collector to send metrics to prometheus</a:t>
            </a:r>
          </a:p>
          <a:p>
            <a:pPr lvl="1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Use the pg_stat_database table to receive RED metrics.</a:t>
            </a:r>
          </a:p>
          <a:p>
            <a:pPr lvl="1"/>
            <a:r>
              <a:rPr/>
              <a:t>test with pgadmin</a:t>
            </a:r>
          </a:p>
          <a:p>
            <a:pPr lvl="1"/>
            <a:r>
              <a:rPr/>
              <a:t>you can trigger a rollback/error by making a syntax error in your sql</a:t>
            </a:r>
          </a:p>
          <a:p>
            <a:pPr lvl="1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Prometheus</a:t>
            </a:r>
          </a:p>
        </p:txBody>
      </p:sp>
      <p:pic>
        <p:nvPicPr>
          <p:cNvPr descr="images/prometheus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available</a:t>
            </a:r>
            <a:r>
              <a:rPr/>
              <a:t> </a:t>
            </a:r>
            <a:r>
              <a:rPr/>
              <a:t>metrics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6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commits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2024-11-15T21:07:50Z</dcterms:created>
  <dcterms:modified xsi:type="dcterms:W3CDTF">2024-11-15T21:07:50Z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