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database" TargetMode="External" /><Relationship Id="rId3" Type="http://schemas.openxmlformats.org/officeDocument/2006/relationships/hyperlink" Target="https://opentelemetry.io/blog/2024/getting-started-with-otelsql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(collecting)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sometimes be traced back to database problems</a:t>
            </a:r>
          </a:p>
          <a:p>
            <a:pPr lvl="1"/>
            <a:r>
              <a:rPr/>
              <a:t>the system becoming bogged down can be caused by duration &gt; arrival rate and fixed by adding</a:t>
            </a:r>
          </a:p>
          <a:p>
            <a:pPr lvl="1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when metrics collected from pg_stat??? are out of range</a:t>
            </a:r>
          </a:p>
          <a:p>
            <a:pPr lvl="1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management is driven by metrics too</a:t>
            </a:r>
          </a:p>
          <a:p>
            <a:pPr lvl="1"/>
            <a:r>
              <a:rPr/>
              <a:t>Key performance indicators relate to business goals/ effectiveness</a:t>
            </a:r>
          </a:p>
          <a:p>
            <a:pPr lvl="1"/>
            <a:r>
              <a:rPr/>
              <a:t>Metrics track the status of business processes</a:t>
            </a:r>
          </a:p>
          <a:p>
            <a:pPr lvl="1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Systems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Collecting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produce systems information to meet the needs of different stakeholders</a:t>
            </a:r>
          </a:p>
          <a:p>
            <a:pPr lvl="1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last week’s lesson on Telemetry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Based on The New Observability model (end of chapter 4)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Finding</a:t>
            </a:r>
            <a:r>
              <a:rPr/>
              <a:t> </a:t>
            </a:r>
            <a:r>
              <a:rPr/>
              <a:t>Needles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Haystacks</a:t>
            </a:r>
          </a:p>
        </p:txBody>
      </p:sp>
      <p:pic>
        <p:nvPicPr>
          <p:cNvPr descr="images/opentelemetryDem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600200"/>
            <a:ext cx="3848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Demo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than what you will see at work</a:t>
            </a:r>
          </a:p>
          <a:p>
            <a:pPr lvl="1"/>
            <a:r>
              <a:rPr/>
              <a:t>more languages</a:t>
            </a:r>
          </a:p>
          <a:p>
            <a:pPr lvl="1"/>
            <a:r>
              <a:rPr/>
              <a:t>each service has a single responsibilty</a:t>
            </a:r>
          </a:p>
          <a:p>
            <a:pPr lvl="1"/>
            <a:r>
              <a:rPr/>
              <a:t>microservices and microfrontends allow autonomus teams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Observability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 Use the </a:t>
            </a:r>
            <a:r>
              <a:rPr>
                <a:hlinkClick r:id="rId3"/>
              </a:rPr>
              <a:t>article at</a:t>
            </a:r>
            <a:r>
              <a:rPr/>
              <a:t> to instrument. If this ends up a struggle try to understand the </a:t>
            </a:r>
            <a:r>
              <a:rPr>
                <a:latin typeface="Courier"/>
              </a:rPr>
              <a:t>runSQLQuery</a:t>
            </a:r>
            <a:r>
              <a:rPr/>
              <a:t> part with the theory about the system of record.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 baseline metrics for the database of a system.</a:t>
            </a:r>
          </a:p>
          <a:p>
            <a:pPr lvl="1"/>
            <a:r>
              <a:rPr/>
              <a:t>Select thresholds for logging long running queries.</a:t>
            </a:r>
          </a:p>
          <a:p>
            <a:pPr lvl="1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1"/>
            <a:r>
              <a:rPr/>
              <a:t>Justify metric thresholds for generating alerts so that they can be responded to appropriately.</a:t>
            </a:r>
          </a:p>
          <a:p>
            <a:pPr lvl="1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600200"/>
            <a:ext cx="227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REDS is a good start</a:t>
            </a:r>
          </a:p>
          <a:p>
            <a:pPr lvl="1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query is a problem when the request rate is greater than the duration</a:t>
            </a:r>
          </a:p>
          <a:p>
            <a:pPr lvl="1"/>
            <a:r>
              <a:rPr/>
              <a:t>if it takes 2 seconds to run a query and the average request rate is 2 per minute, there is no problem</a:t>
            </a:r>
          </a:p>
          <a:p>
            <a:pPr lvl="1"/>
            <a:r>
              <a:rPr/>
              <a:t>if the request rate is greater than 30 per minute there is a big problem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(collecting)</dc:title>
  <dc:creator/>
  <cp:keywords/>
  <dcterms:created xsi:type="dcterms:W3CDTF">2024-11-15T21:07:50Z</dcterms:created>
  <dcterms:modified xsi:type="dcterms:W3CDTF">2024-11-15T21:07:50Z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https://github.com/rhildred/INFO8985-database</vt:lpwstr>
  </property>
</Properties>
</file>