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notesMaster" Target="notesMasters/notesMaster1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note.</a:t>
            </a:r>
          </a:p>
          <a:p>
            <a:pPr lvl="0" marL="0" indent="0">
              <a:buNone/>
            </a:pPr>
          </a:p>
          <a:p>
            <a:pPr lvl="1"/>
            <a:r>
              <a:rPr/>
              <a:t>Use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Markdown</a:t>
            </a:r>
          </a:p>
          <a:p>
            <a:pPr lvl="0" marL="0" indent="0">
              <a:buNone/>
            </a:pPr>
          </a:p>
          <a:p>
            <a:pPr lvl="1"/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</a:t>
            </a:r>
          </a:p>
          <a:p>
            <a:pPr lvl="0" marL="0" indent="0">
              <a:buNone/>
            </a:pPr>
          </a:p>
          <a:p>
            <a:pPr lvl="1"/>
            <a:r>
              <a:rPr i="1"/>
              <a:t>and</a:t>
            </a:r>
            <a:r>
              <a:rPr i="1"/>
              <a:t> </a:t>
            </a:r>
            <a:r>
              <a:rPr i="1"/>
              <a:t>inline</a:t>
            </a:r>
            <a:r>
              <a:rPr i="1"/>
              <a:t> </a:t>
            </a:r>
            <a:r>
              <a:rPr i="1"/>
              <a:t>formatting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javascript</a:t>
            </a:r>
            <a:r>
              <a:rPr/>
              <a:t> </a:t>
            </a:r>
            <a:r>
              <a:rPr/>
              <a:t>format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Title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2)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Section</a:t>
            </a:r>
            <a:r>
              <a:rPr/>
              <a:t> </a:t>
            </a:r>
            <a:r>
              <a:rPr/>
              <a:t>header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3)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 Content (by default this content sets the slide level to three)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Slide content header (Slide 4)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Slide</a:t>
            </a:r>
            <a:r>
              <a:rPr/>
              <a:t> </a:t>
            </a:r>
            <a:r>
              <a:rPr/>
              <a:t>Title</a:t>
            </a:r>
            <a:r>
              <a:rPr/>
              <a:t> </a:t>
            </a:r>
            <a:r>
              <a:rPr/>
              <a:t>(Slide</a:t>
            </a:r>
            <a:r>
              <a:rPr/>
              <a:t> </a:t>
            </a:r>
            <a:r>
              <a:rPr/>
              <a:t>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list item 1</a:t>
            </a:r>
          </a:p>
          <a:p>
            <a:pPr lvl="1"/>
            <a:r>
              <a:rPr/>
              <a:t>list item 2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List 2</a:t>
            </a:r>
          </a:p>
          <a:p>
            <a:pPr lvl="1"/>
            <a:r>
              <a:rPr/>
              <a:t>list item 1</a:t>
            </a:r>
          </a:p>
          <a:p>
            <a:pPr lvl="1"/>
            <a:r>
              <a:rPr/>
              <a:t>list item 2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Code</a:t>
            </a:r>
            <a:r>
              <a:rPr/>
              <a:t> </a:t>
            </a:r>
            <a:r>
              <a:rPr/>
              <a:t>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br/>
            <a:r>
              <a:rPr i="1">
                <a:solidFill>
                  <a:srgbClr val="60A0B0"/>
                </a:solidFill>
                <a:latin typeface="Courier"/>
              </a:rPr>
              <a:t>// This is javascript code</a:t>
            </a:r>
            <a:br/>
            <a:br/>
            <a:r>
              <a:rPr>
                <a:latin typeface="Courier"/>
              </a:rPr>
              <a:t>console</a:t>
            </a:r>
            <a:r>
              <a:rPr>
                <a:solidFill>
                  <a:srgbClr val="666666"/>
                </a:solidFill>
                <a:latin typeface="Courier"/>
              </a:rPr>
              <a:t>.</a:t>
            </a:r>
            <a:r>
              <a:rPr>
                <a:solidFill>
                  <a:srgbClr val="06287E"/>
                </a:solidFill>
                <a:latin typeface="Courier"/>
              </a:rPr>
              <a:t>log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`${</a:t>
            </a:r>
            <a:r>
              <a:rPr>
                <a:latin typeface="Courier"/>
              </a:rPr>
              <a:t>name</a:t>
            </a:r>
            <a:r>
              <a:rPr>
                <a:solidFill>
                  <a:srgbClr val="4070A0"/>
                </a:solidFill>
                <a:latin typeface="Courier"/>
              </a:rPr>
              <a:t>} was here`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don’t think this should work???</a:t>
            </a:r>
          </a:p>
          <a:p>
            <a:pPr lvl="1"/>
            <a:r>
              <a:rPr/>
              <a:t>lets see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slide (Slide 1)</dc:title>
  <dc:creator/>
  <cp:keywords/>
  <dcterms:created xsi:type="dcterms:W3CDTF">2024-08-25T00:22:49Z</dcterms:created>
  <dcterms:modified xsi:type="dcterms:W3CDTF">2024-08-25T00:22:49Z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</Properties>
</file>