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The Challenge</a:t>
            </a:r>
          </a:p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ansible-playbook toaster.yml</a:t>
            </a:r>
          </a:p>
          <a:p>
            <a:pPr lvl="0" marL="0" indent="0">
              <a:buNone/>
            </a:pPr>
            <a:r>
              <a:rPr/>
              <a:t>Observe the running system and use the umlet vscode plugin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 came by bus today? GRT Map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observers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2024-08-28T15:02:23Z</dcterms:created>
  <dcterms:modified xsi:type="dcterms:W3CDTF">2024-08-28T15:02:23Z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