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32"/>
  </p:notesMasterIdLst>
  <p:sldIdLst>
    <p:sldId id="256" r:id="rId2"/>
    <p:sldId id="265" r:id="rId3"/>
    <p:sldId id="276" r:id="rId4"/>
    <p:sldId id="266" r:id="rId5"/>
    <p:sldId id="268" r:id="rId6"/>
    <p:sldId id="269" r:id="rId7"/>
    <p:sldId id="29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93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FrequencyResponseVSFrequency_MeshDrumHead_8-10-1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11-17_Version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11-17_Version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11-17_Version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11-17_Version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25-17_Version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25-17_Version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25-17_Version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25-17_Version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rya\Desktop\New%20folder%20(2)\ReviewOfDataFrom_8-25-17_Version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Response Vs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Reference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'[FrequencyResponseVSFrequency_MeshDrumHead_8-10-17.xlsx]FrequencyResponseVSFrequency_Me'!$A$1:$A$620</c:f>
              <c:numCache>
                <c:formatCode>0.00</c:formatCode>
                <c:ptCount val="620"/>
                <c:pt idx="0">
                  <c:v>50</c:v>
                </c:pt>
                <c:pt idx="1">
                  <c:v>50.46</c:v>
                </c:pt>
                <c:pt idx="2">
                  <c:v>50.93</c:v>
                </c:pt>
                <c:pt idx="3">
                  <c:v>51.4</c:v>
                </c:pt>
                <c:pt idx="4">
                  <c:v>51.88</c:v>
                </c:pt>
                <c:pt idx="5">
                  <c:v>52.35</c:v>
                </c:pt>
                <c:pt idx="6">
                  <c:v>52.83</c:v>
                </c:pt>
                <c:pt idx="7">
                  <c:v>53.32</c:v>
                </c:pt>
                <c:pt idx="8">
                  <c:v>53.84</c:v>
                </c:pt>
                <c:pt idx="9">
                  <c:v>54.33</c:v>
                </c:pt>
                <c:pt idx="10">
                  <c:v>54.82</c:v>
                </c:pt>
                <c:pt idx="11">
                  <c:v>55.34</c:v>
                </c:pt>
                <c:pt idx="12">
                  <c:v>55.85</c:v>
                </c:pt>
                <c:pt idx="13">
                  <c:v>56.36</c:v>
                </c:pt>
                <c:pt idx="14">
                  <c:v>55.96</c:v>
                </c:pt>
                <c:pt idx="15">
                  <c:v>57.41</c:v>
                </c:pt>
                <c:pt idx="16">
                  <c:v>57.94</c:v>
                </c:pt>
                <c:pt idx="17">
                  <c:v>58.47</c:v>
                </c:pt>
                <c:pt idx="18">
                  <c:v>59.01</c:v>
                </c:pt>
                <c:pt idx="19">
                  <c:v>59.56</c:v>
                </c:pt>
                <c:pt idx="20">
                  <c:v>60.11</c:v>
                </c:pt>
                <c:pt idx="21">
                  <c:v>60.67</c:v>
                </c:pt>
                <c:pt idx="22">
                  <c:v>61.23</c:v>
                </c:pt>
                <c:pt idx="23">
                  <c:v>61.8</c:v>
                </c:pt>
                <c:pt idx="24">
                  <c:v>62.36</c:v>
                </c:pt>
                <c:pt idx="25">
                  <c:v>62.95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65.17</c:v>
                </c:pt>
                <c:pt idx="31">
                  <c:v>66.52</c:v>
                </c:pt>
                <c:pt idx="32">
                  <c:v>67.150000000000006</c:v>
                </c:pt>
                <c:pt idx="33">
                  <c:v>67.75</c:v>
                </c:pt>
                <c:pt idx="34">
                  <c:v>68.37</c:v>
                </c:pt>
                <c:pt idx="35">
                  <c:v>69.010000000000005</c:v>
                </c:pt>
                <c:pt idx="36">
                  <c:v>69.66</c:v>
                </c:pt>
                <c:pt idx="37">
                  <c:v>70.3</c:v>
                </c:pt>
                <c:pt idx="38">
                  <c:v>70.95</c:v>
                </c:pt>
                <c:pt idx="39">
                  <c:v>71.61</c:v>
                </c:pt>
                <c:pt idx="40">
                  <c:v>71.540000000000006</c:v>
                </c:pt>
                <c:pt idx="41">
                  <c:v>72.94</c:v>
                </c:pt>
                <c:pt idx="42">
                  <c:v>73.62</c:v>
                </c:pt>
                <c:pt idx="43">
                  <c:v>74.3</c:v>
                </c:pt>
                <c:pt idx="44">
                  <c:v>74.98</c:v>
                </c:pt>
                <c:pt idx="45">
                  <c:v>75.680000000000007</c:v>
                </c:pt>
                <c:pt idx="46">
                  <c:v>76.38</c:v>
                </c:pt>
                <c:pt idx="47">
                  <c:v>77.08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80.72</c:v>
                </c:pt>
                <c:pt idx="53">
                  <c:v>81.48</c:v>
                </c:pt>
                <c:pt idx="54">
                  <c:v>82.23</c:v>
                </c:pt>
                <c:pt idx="55">
                  <c:v>83</c:v>
                </c:pt>
                <c:pt idx="56">
                  <c:v>83.77</c:v>
                </c:pt>
                <c:pt idx="57">
                  <c:v>84.54</c:v>
                </c:pt>
                <c:pt idx="58">
                  <c:v>85.31</c:v>
                </c:pt>
                <c:pt idx="59">
                  <c:v>86.1</c:v>
                </c:pt>
                <c:pt idx="60">
                  <c:v>87.44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90.98</c:v>
                </c:pt>
                <c:pt idx="66">
                  <c:v>91.82</c:v>
                </c:pt>
                <c:pt idx="67">
                  <c:v>92.66</c:v>
                </c:pt>
                <c:pt idx="68">
                  <c:v>93.53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95.78</c:v>
                </c:pt>
                <c:pt idx="73">
                  <c:v>97.94</c:v>
                </c:pt>
                <c:pt idx="74">
                  <c:v>98.85</c:v>
                </c:pt>
                <c:pt idx="75">
                  <c:v>99.77</c:v>
                </c:pt>
                <c:pt idx="76">
                  <c:v>100.69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105.43</c:v>
                </c:pt>
                <c:pt idx="82">
                  <c:v>106.42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</c:v>
                </c:pt>
                <c:pt idx="87">
                  <c:v>111.42</c:v>
                </c:pt>
                <c:pt idx="88">
                  <c:v>112.44</c:v>
                </c:pt>
                <c:pt idx="89">
                  <c:v>113.48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129.11000000000001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133.97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137.71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144.21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150.99</c:v>
                </c:pt>
                <c:pt idx="121">
                  <c:v>152.38999999999999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161.06</c:v>
                </c:pt>
                <c:pt idx="128">
                  <c:v>162.54</c:v>
                </c:pt>
                <c:pt idx="129">
                  <c:v>164.04</c:v>
                </c:pt>
                <c:pt idx="130">
                  <c:v>165.57</c:v>
                </c:pt>
                <c:pt idx="131">
                  <c:v>167.1</c:v>
                </c:pt>
                <c:pt idx="132">
                  <c:v>168.65</c:v>
                </c:pt>
                <c:pt idx="133">
                  <c:v>170.21</c:v>
                </c:pt>
                <c:pt idx="134">
                  <c:v>171.78</c:v>
                </c:pt>
                <c:pt idx="135">
                  <c:v>173.37</c:v>
                </c:pt>
                <c:pt idx="136">
                  <c:v>174.98</c:v>
                </c:pt>
                <c:pt idx="137">
                  <c:v>176.59</c:v>
                </c:pt>
                <c:pt idx="138">
                  <c:v>178.22</c:v>
                </c:pt>
                <c:pt idx="139">
                  <c:v>179.87</c:v>
                </c:pt>
                <c:pt idx="140">
                  <c:v>181.54</c:v>
                </c:pt>
                <c:pt idx="141">
                  <c:v>183.21</c:v>
                </c:pt>
                <c:pt idx="142">
                  <c:v>184.91</c:v>
                </c:pt>
                <c:pt idx="143">
                  <c:v>186.62</c:v>
                </c:pt>
                <c:pt idx="144">
                  <c:v>188.35</c:v>
                </c:pt>
                <c:pt idx="145">
                  <c:v>190.09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199.05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208.44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269.75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290.39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330.34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342.74</c:v>
                </c:pt>
                <c:pt idx="210">
                  <c:v>345.92</c:v>
                </c:pt>
                <c:pt idx="211">
                  <c:v>349.11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423.61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451.82</c:v>
                </c:pt>
                <c:pt idx="240">
                  <c:v>456</c:v>
                </c:pt>
                <c:pt idx="241">
                  <c:v>460.22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481.91</c:v>
                </c:pt>
                <c:pt idx="247">
                  <c:v>486.37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504.62</c:v>
                </c:pt>
                <c:pt idx="252">
                  <c:v>509.3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568.82000000000005</c:v>
                </c:pt>
                <c:pt idx="265">
                  <c:v>574.07000000000005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653.08000000000004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683.87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716.1</c:v>
                </c:pt>
                <c:pt idx="290">
                  <c:v>722.72</c:v>
                </c:pt>
                <c:pt idx="291">
                  <c:v>729.41</c:v>
                </c:pt>
                <c:pt idx="292">
                  <c:v>736.16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829.79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926.76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1014.52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1046.55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1090.18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1127.95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1170.3800000000001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1214.42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1261.97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1311.86</c:v>
                </c:pt>
                <c:pt idx="356">
                  <c:v>1327.3</c:v>
                </c:pt>
                <c:pt idx="357">
                  <c:v>1339.58</c:v>
                </c:pt>
                <c:pt idx="358">
                  <c:v>1351.98</c:v>
                </c:pt>
                <c:pt idx="359">
                  <c:v>1359.61</c:v>
                </c:pt>
                <c:pt idx="360">
                  <c:v>1377.11</c:v>
                </c:pt>
                <c:pt idx="361">
                  <c:v>1389.86</c:v>
                </c:pt>
                <c:pt idx="362">
                  <c:v>1402.72</c:v>
                </c:pt>
                <c:pt idx="363">
                  <c:v>1406.71</c:v>
                </c:pt>
                <c:pt idx="364">
                  <c:v>1428.79</c:v>
                </c:pt>
                <c:pt idx="365">
                  <c:v>1442.02</c:v>
                </c:pt>
                <c:pt idx="366">
                  <c:v>1455.36</c:v>
                </c:pt>
                <c:pt idx="367">
                  <c:v>1459.75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1509.97</c:v>
                </c:pt>
                <c:pt idx="371">
                  <c:v>1515.01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1573.15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1629.22</c:v>
                </c:pt>
                <c:pt idx="380">
                  <c:v>1655.66</c:v>
                </c:pt>
                <c:pt idx="381">
                  <c:v>1670.98</c:v>
                </c:pt>
                <c:pt idx="382">
                  <c:v>1674.14</c:v>
                </c:pt>
                <c:pt idx="383">
                  <c:v>1702.04</c:v>
                </c:pt>
                <c:pt idx="384">
                  <c:v>1717.79</c:v>
                </c:pt>
                <c:pt idx="385">
                  <c:v>1723.97</c:v>
                </c:pt>
                <c:pt idx="386">
                  <c:v>1749.73</c:v>
                </c:pt>
                <c:pt idx="387">
                  <c:v>1765.92</c:v>
                </c:pt>
                <c:pt idx="388">
                  <c:v>1768.11</c:v>
                </c:pt>
                <c:pt idx="389">
                  <c:v>1798.75</c:v>
                </c:pt>
                <c:pt idx="390">
                  <c:v>1815.39</c:v>
                </c:pt>
                <c:pt idx="391">
                  <c:v>1822.92</c:v>
                </c:pt>
                <c:pt idx="392">
                  <c:v>1849.14</c:v>
                </c:pt>
                <c:pt idx="393">
                  <c:v>1866.25</c:v>
                </c:pt>
                <c:pt idx="394">
                  <c:v>1870.38</c:v>
                </c:pt>
                <c:pt idx="395">
                  <c:v>1900.95</c:v>
                </c:pt>
                <c:pt idx="396">
                  <c:v>1918.54</c:v>
                </c:pt>
                <c:pt idx="397">
                  <c:v>1926.46</c:v>
                </c:pt>
                <c:pt idx="398">
                  <c:v>1954.2</c:v>
                </c:pt>
                <c:pt idx="399">
                  <c:v>1972.29</c:v>
                </c:pt>
                <c:pt idx="400">
                  <c:v>1981.94</c:v>
                </c:pt>
                <c:pt idx="401">
                  <c:v>2008.95</c:v>
                </c:pt>
                <c:pt idx="402">
                  <c:v>2027.54</c:v>
                </c:pt>
                <c:pt idx="403">
                  <c:v>2034.51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2091.62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2146.83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2213.1799999999998</c:v>
                </c:pt>
                <c:pt idx="413">
                  <c:v>2243.73</c:v>
                </c:pt>
                <c:pt idx="414">
                  <c:v>2264.4899999999998</c:v>
                </c:pt>
                <c:pt idx="415">
                  <c:v>2270.79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2335.59</c:v>
                </c:pt>
                <c:pt idx="419">
                  <c:v>2371.21</c:v>
                </c:pt>
                <c:pt idx="420">
                  <c:v>2393.15</c:v>
                </c:pt>
                <c:pt idx="421">
                  <c:v>2400.1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2464.4899999999998</c:v>
                </c:pt>
                <c:pt idx="425">
                  <c:v>2505.9299999999998</c:v>
                </c:pt>
                <c:pt idx="426">
                  <c:v>2529.13</c:v>
                </c:pt>
                <c:pt idx="427">
                  <c:v>2531.4699999999998</c:v>
                </c:pt>
                <c:pt idx="428">
                  <c:v>2576.14</c:v>
                </c:pt>
                <c:pt idx="429">
                  <c:v>2599.98</c:v>
                </c:pt>
                <c:pt idx="430">
                  <c:v>2604.9</c:v>
                </c:pt>
                <c:pt idx="431">
                  <c:v>2648.32</c:v>
                </c:pt>
                <c:pt idx="432">
                  <c:v>2672.82</c:v>
                </c:pt>
                <c:pt idx="433">
                  <c:v>2681.62</c:v>
                </c:pt>
                <c:pt idx="434">
                  <c:v>2722.51</c:v>
                </c:pt>
                <c:pt idx="435">
                  <c:v>2747.7</c:v>
                </c:pt>
                <c:pt idx="436">
                  <c:v>2754.44</c:v>
                </c:pt>
                <c:pt idx="437">
                  <c:v>2798.78</c:v>
                </c:pt>
                <c:pt idx="438">
                  <c:v>2824.69</c:v>
                </c:pt>
                <c:pt idx="439">
                  <c:v>2832.4</c:v>
                </c:pt>
                <c:pt idx="440">
                  <c:v>2877.2</c:v>
                </c:pt>
                <c:pt idx="441">
                  <c:v>2903.83</c:v>
                </c:pt>
                <c:pt idx="442">
                  <c:v>2911.42</c:v>
                </c:pt>
                <c:pt idx="443">
                  <c:v>2957.81</c:v>
                </c:pt>
                <c:pt idx="444">
                  <c:v>2985.18</c:v>
                </c:pt>
                <c:pt idx="445">
                  <c:v>2992.66</c:v>
                </c:pt>
                <c:pt idx="446">
                  <c:v>3040.68</c:v>
                </c:pt>
                <c:pt idx="447">
                  <c:v>3068.81</c:v>
                </c:pt>
                <c:pt idx="448">
                  <c:v>3076.28</c:v>
                </c:pt>
                <c:pt idx="449">
                  <c:v>3125.86</c:v>
                </c:pt>
                <c:pt idx="450">
                  <c:v>3154.79</c:v>
                </c:pt>
                <c:pt idx="451">
                  <c:v>3162.2</c:v>
                </c:pt>
                <c:pt idx="452">
                  <c:v>3213.44</c:v>
                </c:pt>
                <c:pt idx="453">
                  <c:v>3243.18</c:v>
                </c:pt>
                <c:pt idx="454">
                  <c:v>3249.23</c:v>
                </c:pt>
                <c:pt idx="455">
                  <c:v>3303.47</c:v>
                </c:pt>
                <c:pt idx="456">
                  <c:v>3334.03</c:v>
                </c:pt>
                <c:pt idx="457">
                  <c:v>3342.34</c:v>
                </c:pt>
                <c:pt idx="458">
                  <c:v>3396.02</c:v>
                </c:pt>
                <c:pt idx="459">
                  <c:v>3427.44</c:v>
                </c:pt>
                <c:pt idx="460">
                  <c:v>3433.6</c:v>
                </c:pt>
                <c:pt idx="461">
                  <c:v>3491.16</c:v>
                </c:pt>
                <c:pt idx="462">
                  <c:v>3523.47</c:v>
                </c:pt>
                <c:pt idx="463">
                  <c:v>3531.42</c:v>
                </c:pt>
                <c:pt idx="464">
                  <c:v>3588.97</c:v>
                </c:pt>
                <c:pt idx="465">
                  <c:v>3622.18</c:v>
                </c:pt>
                <c:pt idx="466">
                  <c:v>3629.83</c:v>
                </c:pt>
                <c:pt idx="467">
                  <c:v>3689.52</c:v>
                </c:pt>
                <c:pt idx="468">
                  <c:v>3723.66</c:v>
                </c:pt>
                <c:pt idx="469">
                  <c:v>3734.72</c:v>
                </c:pt>
                <c:pt idx="470">
                  <c:v>3792.9</c:v>
                </c:pt>
                <c:pt idx="471">
                  <c:v>3827.99</c:v>
                </c:pt>
                <c:pt idx="472">
                  <c:v>3835.62</c:v>
                </c:pt>
                <c:pt idx="473">
                  <c:v>3899.15</c:v>
                </c:pt>
                <c:pt idx="474">
                  <c:v>3935.23</c:v>
                </c:pt>
                <c:pt idx="475">
                  <c:v>3941.27</c:v>
                </c:pt>
                <c:pt idx="476">
                  <c:v>4008.39</c:v>
                </c:pt>
                <c:pt idx="477">
                  <c:v>4045.48</c:v>
                </c:pt>
                <c:pt idx="478">
                  <c:v>4053.27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4166.99</c:v>
                </c:pt>
                <c:pt idx="482">
                  <c:v>4236.1400000000003</c:v>
                </c:pt>
                <c:pt idx="483">
                  <c:v>4275.34</c:v>
                </c:pt>
                <c:pt idx="484">
                  <c:v>4281.34</c:v>
                </c:pt>
                <c:pt idx="485">
                  <c:v>4354.8100000000004</c:v>
                </c:pt>
                <c:pt idx="486">
                  <c:v>4395.1099999999997</c:v>
                </c:pt>
                <c:pt idx="487">
                  <c:v>4407.07</c:v>
                </c:pt>
                <c:pt idx="488">
                  <c:v>4476.82</c:v>
                </c:pt>
                <c:pt idx="489">
                  <c:v>4518.25</c:v>
                </c:pt>
                <c:pt idx="490">
                  <c:v>4529.93</c:v>
                </c:pt>
                <c:pt idx="491">
                  <c:v>4602.25</c:v>
                </c:pt>
                <c:pt idx="492">
                  <c:v>4644.83</c:v>
                </c:pt>
                <c:pt idx="493">
                  <c:v>4654.2700000000004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4786.84</c:v>
                </c:pt>
                <c:pt idx="497">
                  <c:v>4863.74</c:v>
                </c:pt>
                <c:pt idx="498">
                  <c:v>4863.7299999999996</c:v>
                </c:pt>
                <c:pt idx="499">
                  <c:v>4920.4799999999996</c:v>
                </c:pt>
                <c:pt idx="500">
                  <c:v>5000</c:v>
                </c:pt>
                <c:pt idx="501">
                  <c:v>5000</c:v>
                </c:pt>
                <c:pt idx="502">
                  <c:v>5057.08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5200.57</c:v>
                </c:pt>
                <c:pt idx="506">
                  <c:v>5284.09</c:v>
                </c:pt>
                <c:pt idx="507">
                  <c:v>5332.98</c:v>
                </c:pt>
                <c:pt idx="508">
                  <c:v>5345.09</c:v>
                </c:pt>
                <c:pt idx="509">
                  <c:v>5432.13</c:v>
                </c:pt>
                <c:pt idx="510">
                  <c:v>5482.39</c:v>
                </c:pt>
                <c:pt idx="511">
                  <c:v>5495.21</c:v>
                </c:pt>
                <c:pt idx="512">
                  <c:v>5584.32</c:v>
                </c:pt>
                <c:pt idx="513">
                  <c:v>5635.99</c:v>
                </c:pt>
                <c:pt idx="514">
                  <c:v>5648.29</c:v>
                </c:pt>
                <c:pt idx="515">
                  <c:v>5740.77</c:v>
                </c:pt>
                <c:pt idx="516">
                  <c:v>5793.89</c:v>
                </c:pt>
                <c:pt idx="517">
                  <c:v>5806.24</c:v>
                </c:pt>
                <c:pt idx="518">
                  <c:v>5901.6</c:v>
                </c:pt>
                <c:pt idx="519">
                  <c:v>5956.21</c:v>
                </c:pt>
                <c:pt idx="520">
                  <c:v>5965.83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6426.52</c:v>
                </c:pt>
                <c:pt idx="529">
                  <c:v>6530.85</c:v>
                </c:pt>
                <c:pt idx="530">
                  <c:v>6591.28</c:v>
                </c:pt>
                <c:pt idx="531">
                  <c:v>6603.61</c:v>
                </c:pt>
                <c:pt idx="532">
                  <c:v>6713.81</c:v>
                </c:pt>
                <c:pt idx="533">
                  <c:v>6775.95</c:v>
                </c:pt>
                <c:pt idx="534">
                  <c:v>6838.65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7095.3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7429.68</c:v>
                </c:pt>
                <c:pt idx="544">
                  <c:v>7498.43</c:v>
                </c:pt>
                <c:pt idx="545">
                  <c:v>7567.82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8374.7199999999993</c:v>
                </c:pt>
                <c:pt idx="557">
                  <c:v>8452.2000000000007</c:v>
                </c:pt>
                <c:pt idx="558">
                  <c:v>8530.43</c:v>
                </c:pt>
                <c:pt idx="559">
                  <c:v>8609.34</c:v>
                </c:pt>
                <c:pt idx="560">
                  <c:v>8689.01</c:v>
                </c:pt>
                <c:pt idx="561">
                  <c:v>8769.3799999999992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9267.66</c:v>
                </c:pt>
                <c:pt idx="568">
                  <c:v>9353.41</c:v>
                </c:pt>
                <c:pt idx="569">
                  <c:v>9439.9599999999991</c:v>
                </c:pt>
                <c:pt idx="570">
                  <c:v>9527.2800000000007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9794.23</c:v>
                </c:pt>
                <c:pt idx="574">
                  <c:v>9884.85</c:v>
                </c:pt>
                <c:pt idx="575">
                  <c:v>9976.31</c:v>
                </c:pt>
                <c:pt idx="576">
                  <c:v>10068.620000000001</c:v>
                </c:pt>
                <c:pt idx="577">
                  <c:v>10161.780000000001</c:v>
                </c:pt>
                <c:pt idx="578">
                  <c:v>10255.82</c:v>
                </c:pt>
                <c:pt idx="579">
                  <c:v>10350.709999999999</c:v>
                </c:pt>
                <c:pt idx="580">
                  <c:v>10446.469999999999</c:v>
                </c:pt>
                <c:pt idx="581">
                  <c:v>10543.13</c:v>
                </c:pt>
                <c:pt idx="582">
                  <c:v>10640.7</c:v>
                </c:pt>
                <c:pt idx="583">
                  <c:v>10739.18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11142.19</c:v>
                </c:pt>
                <c:pt idx="588">
                  <c:v>11245.28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12217.14</c:v>
                </c:pt>
                <c:pt idx="598">
                  <c:v>12330.2</c:v>
                </c:pt>
                <c:pt idx="599">
                  <c:v>12444.3</c:v>
                </c:pt>
                <c:pt idx="600">
                  <c:v>12559.43</c:v>
                </c:pt>
                <c:pt idx="601">
                  <c:v>12675.63</c:v>
                </c:pt>
                <c:pt idx="602">
                  <c:v>12792.94</c:v>
                </c:pt>
                <c:pt idx="603">
                  <c:v>12911.27</c:v>
                </c:pt>
                <c:pt idx="604">
                  <c:v>13030.76</c:v>
                </c:pt>
                <c:pt idx="605">
                  <c:v>13151.35</c:v>
                </c:pt>
                <c:pt idx="606">
                  <c:v>13273.03</c:v>
                </c:pt>
                <c:pt idx="607">
                  <c:v>13395.84</c:v>
                </c:pt>
                <c:pt idx="608">
                  <c:v>13519.8</c:v>
                </c:pt>
                <c:pt idx="609">
                  <c:v>13644.89</c:v>
                </c:pt>
                <c:pt idx="610">
                  <c:v>13771.15</c:v>
                </c:pt>
                <c:pt idx="611">
                  <c:v>13898.56</c:v>
                </c:pt>
                <c:pt idx="612">
                  <c:v>14027.17</c:v>
                </c:pt>
                <c:pt idx="613">
                  <c:v>14156.97</c:v>
                </c:pt>
                <c:pt idx="614">
                  <c:v>14287.96</c:v>
                </c:pt>
                <c:pt idx="615">
                  <c:v>14420.16</c:v>
                </c:pt>
                <c:pt idx="616">
                  <c:v>14553.58</c:v>
                </c:pt>
                <c:pt idx="617">
                  <c:v>14688.25</c:v>
                </c:pt>
                <c:pt idx="618">
                  <c:v>14824.16</c:v>
                </c:pt>
                <c:pt idx="619">
                  <c:v>14999.99</c:v>
                </c:pt>
              </c:numCache>
            </c:numRef>
          </c:xVal>
          <c:yVal>
            <c:numRef>
              <c:f>'[FrequencyResponseVSFrequency_MeshDrumHead_8-10-17.xlsx]FrequencyResponseVSFrequency_Me'!$B$1:$B$620</c:f>
              <c:numCache>
                <c:formatCode>0.00</c:formatCode>
                <c:ptCount val="620"/>
                <c:pt idx="0">
                  <c:v>-30.41</c:v>
                </c:pt>
                <c:pt idx="1">
                  <c:v>-30.4</c:v>
                </c:pt>
                <c:pt idx="2">
                  <c:v>-30.37</c:v>
                </c:pt>
                <c:pt idx="3">
                  <c:v>-30.34</c:v>
                </c:pt>
                <c:pt idx="4">
                  <c:v>-30.29</c:v>
                </c:pt>
                <c:pt idx="5">
                  <c:v>-30.24</c:v>
                </c:pt>
                <c:pt idx="6">
                  <c:v>-30.2</c:v>
                </c:pt>
                <c:pt idx="7">
                  <c:v>-30.16</c:v>
                </c:pt>
                <c:pt idx="8">
                  <c:v>-30.14</c:v>
                </c:pt>
                <c:pt idx="9">
                  <c:v>-30.11</c:v>
                </c:pt>
                <c:pt idx="10">
                  <c:v>-30.08</c:v>
                </c:pt>
                <c:pt idx="11">
                  <c:v>-30.06</c:v>
                </c:pt>
                <c:pt idx="12">
                  <c:v>-30.03</c:v>
                </c:pt>
                <c:pt idx="13">
                  <c:v>-30</c:v>
                </c:pt>
                <c:pt idx="14">
                  <c:v>-29.97</c:v>
                </c:pt>
                <c:pt idx="15">
                  <c:v>-29.94</c:v>
                </c:pt>
                <c:pt idx="16">
                  <c:v>-29.9</c:v>
                </c:pt>
                <c:pt idx="17">
                  <c:v>-29.84</c:v>
                </c:pt>
                <c:pt idx="18">
                  <c:v>-29.78</c:v>
                </c:pt>
                <c:pt idx="19">
                  <c:v>-29.73</c:v>
                </c:pt>
                <c:pt idx="20">
                  <c:v>-29.66</c:v>
                </c:pt>
                <c:pt idx="21">
                  <c:v>-29.58</c:v>
                </c:pt>
                <c:pt idx="22">
                  <c:v>-29.51</c:v>
                </c:pt>
                <c:pt idx="23">
                  <c:v>-29.43</c:v>
                </c:pt>
                <c:pt idx="24">
                  <c:v>-29.34</c:v>
                </c:pt>
                <c:pt idx="25">
                  <c:v>-29.24</c:v>
                </c:pt>
                <c:pt idx="26">
                  <c:v>-29.13</c:v>
                </c:pt>
                <c:pt idx="27">
                  <c:v>-29.02</c:v>
                </c:pt>
                <c:pt idx="28">
                  <c:v>-28.93</c:v>
                </c:pt>
                <c:pt idx="29">
                  <c:v>-28.84</c:v>
                </c:pt>
                <c:pt idx="30">
                  <c:v>-28.79</c:v>
                </c:pt>
                <c:pt idx="31">
                  <c:v>-28.71</c:v>
                </c:pt>
                <c:pt idx="32">
                  <c:v>-28.67</c:v>
                </c:pt>
                <c:pt idx="33">
                  <c:v>-28.68</c:v>
                </c:pt>
                <c:pt idx="34">
                  <c:v>-28.7</c:v>
                </c:pt>
                <c:pt idx="35">
                  <c:v>-28.75</c:v>
                </c:pt>
                <c:pt idx="36">
                  <c:v>-28.83</c:v>
                </c:pt>
                <c:pt idx="37">
                  <c:v>-28.95</c:v>
                </c:pt>
                <c:pt idx="38">
                  <c:v>-29.08</c:v>
                </c:pt>
                <c:pt idx="39">
                  <c:v>-29.23</c:v>
                </c:pt>
                <c:pt idx="40">
                  <c:v>-29.27</c:v>
                </c:pt>
                <c:pt idx="41">
                  <c:v>-29.51</c:v>
                </c:pt>
                <c:pt idx="42">
                  <c:v>-29.59</c:v>
                </c:pt>
                <c:pt idx="43">
                  <c:v>-29.67</c:v>
                </c:pt>
                <c:pt idx="44">
                  <c:v>-29.63</c:v>
                </c:pt>
                <c:pt idx="45">
                  <c:v>-29.48</c:v>
                </c:pt>
                <c:pt idx="46">
                  <c:v>-29.24</c:v>
                </c:pt>
                <c:pt idx="47">
                  <c:v>-28.94</c:v>
                </c:pt>
                <c:pt idx="48">
                  <c:v>-28.71</c:v>
                </c:pt>
                <c:pt idx="49">
                  <c:v>-28.67</c:v>
                </c:pt>
                <c:pt idx="50">
                  <c:v>-28.9</c:v>
                </c:pt>
                <c:pt idx="51">
                  <c:v>-29.26</c:v>
                </c:pt>
                <c:pt idx="52">
                  <c:v>-29.37</c:v>
                </c:pt>
                <c:pt idx="53">
                  <c:v>-29.31</c:v>
                </c:pt>
                <c:pt idx="54">
                  <c:v>-29.13</c:v>
                </c:pt>
                <c:pt idx="55">
                  <c:v>-28.65</c:v>
                </c:pt>
                <c:pt idx="56">
                  <c:v>-28.06</c:v>
                </c:pt>
                <c:pt idx="57">
                  <c:v>-27.33</c:v>
                </c:pt>
                <c:pt idx="58">
                  <c:v>-26.62</c:v>
                </c:pt>
                <c:pt idx="59">
                  <c:v>-25.95</c:v>
                </c:pt>
                <c:pt idx="60">
                  <c:v>-25.71</c:v>
                </c:pt>
                <c:pt idx="61">
                  <c:v>-24.58</c:v>
                </c:pt>
                <c:pt idx="62">
                  <c:v>-23.84</c:v>
                </c:pt>
                <c:pt idx="63">
                  <c:v>-23.11</c:v>
                </c:pt>
                <c:pt idx="64">
                  <c:v>-22.53</c:v>
                </c:pt>
                <c:pt idx="65">
                  <c:v>-22.04</c:v>
                </c:pt>
                <c:pt idx="66">
                  <c:v>-21.62</c:v>
                </c:pt>
                <c:pt idx="67">
                  <c:v>-21.36</c:v>
                </c:pt>
                <c:pt idx="68">
                  <c:v>-21.22</c:v>
                </c:pt>
                <c:pt idx="69">
                  <c:v>-21.13</c:v>
                </c:pt>
                <c:pt idx="70">
                  <c:v>-21.03</c:v>
                </c:pt>
                <c:pt idx="71">
                  <c:v>-20.96</c:v>
                </c:pt>
                <c:pt idx="72">
                  <c:v>-20.89</c:v>
                </c:pt>
                <c:pt idx="73">
                  <c:v>-20.64</c:v>
                </c:pt>
                <c:pt idx="74">
                  <c:v>-20.45</c:v>
                </c:pt>
                <c:pt idx="75">
                  <c:v>-20.23</c:v>
                </c:pt>
                <c:pt idx="76">
                  <c:v>-19.95</c:v>
                </c:pt>
                <c:pt idx="77">
                  <c:v>-19.649999999999999</c:v>
                </c:pt>
                <c:pt idx="78">
                  <c:v>-19.420000000000002</c:v>
                </c:pt>
                <c:pt idx="79">
                  <c:v>-19.14</c:v>
                </c:pt>
                <c:pt idx="80">
                  <c:v>-18.829999999999998</c:v>
                </c:pt>
                <c:pt idx="81">
                  <c:v>-18.68</c:v>
                </c:pt>
                <c:pt idx="82">
                  <c:v>-18.5</c:v>
                </c:pt>
                <c:pt idx="83">
                  <c:v>-18.11</c:v>
                </c:pt>
                <c:pt idx="84">
                  <c:v>-17.7</c:v>
                </c:pt>
                <c:pt idx="85">
                  <c:v>-17.170000000000002</c:v>
                </c:pt>
                <c:pt idx="86">
                  <c:v>-16.7</c:v>
                </c:pt>
                <c:pt idx="87">
                  <c:v>-16.13</c:v>
                </c:pt>
                <c:pt idx="88">
                  <c:v>-15.66</c:v>
                </c:pt>
                <c:pt idx="89">
                  <c:v>-15.34</c:v>
                </c:pt>
                <c:pt idx="90">
                  <c:v>-15.11</c:v>
                </c:pt>
                <c:pt idx="91">
                  <c:v>-14.95</c:v>
                </c:pt>
                <c:pt idx="92">
                  <c:v>-14.82</c:v>
                </c:pt>
                <c:pt idx="93">
                  <c:v>-14.73</c:v>
                </c:pt>
                <c:pt idx="94">
                  <c:v>-14.71</c:v>
                </c:pt>
                <c:pt idx="95">
                  <c:v>-14.74</c:v>
                </c:pt>
                <c:pt idx="96">
                  <c:v>-14.83</c:v>
                </c:pt>
                <c:pt idx="97">
                  <c:v>-14.96</c:v>
                </c:pt>
                <c:pt idx="98">
                  <c:v>-15.11</c:v>
                </c:pt>
                <c:pt idx="99">
                  <c:v>-15.29</c:v>
                </c:pt>
                <c:pt idx="100">
                  <c:v>-15.51</c:v>
                </c:pt>
                <c:pt idx="101">
                  <c:v>-15.74</c:v>
                </c:pt>
                <c:pt idx="102">
                  <c:v>-15.93</c:v>
                </c:pt>
                <c:pt idx="103">
                  <c:v>-16.11</c:v>
                </c:pt>
                <c:pt idx="104">
                  <c:v>-16.32</c:v>
                </c:pt>
                <c:pt idx="105">
                  <c:v>-16.489999999999998</c:v>
                </c:pt>
                <c:pt idx="106">
                  <c:v>-16.62</c:v>
                </c:pt>
                <c:pt idx="107">
                  <c:v>-16.77</c:v>
                </c:pt>
                <c:pt idx="108">
                  <c:v>-16.920000000000002</c:v>
                </c:pt>
                <c:pt idx="109">
                  <c:v>-17.04</c:v>
                </c:pt>
                <c:pt idx="110">
                  <c:v>-17.18</c:v>
                </c:pt>
                <c:pt idx="111">
                  <c:v>-17.36</c:v>
                </c:pt>
                <c:pt idx="112">
                  <c:v>-17.52</c:v>
                </c:pt>
                <c:pt idx="113">
                  <c:v>-17.670000000000002</c:v>
                </c:pt>
                <c:pt idx="114">
                  <c:v>-17.8</c:v>
                </c:pt>
                <c:pt idx="115">
                  <c:v>-17.96</c:v>
                </c:pt>
                <c:pt idx="116">
                  <c:v>-18.100000000000001</c:v>
                </c:pt>
                <c:pt idx="117">
                  <c:v>-18.18</c:v>
                </c:pt>
                <c:pt idx="118">
                  <c:v>-18.22</c:v>
                </c:pt>
                <c:pt idx="119">
                  <c:v>-18.27</c:v>
                </c:pt>
                <c:pt idx="120">
                  <c:v>-18.34</c:v>
                </c:pt>
                <c:pt idx="121">
                  <c:v>-18.440000000000001</c:v>
                </c:pt>
                <c:pt idx="122">
                  <c:v>-18.55</c:v>
                </c:pt>
                <c:pt idx="123">
                  <c:v>-18.66</c:v>
                </c:pt>
                <c:pt idx="124">
                  <c:v>-18.829999999999998</c:v>
                </c:pt>
                <c:pt idx="125">
                  <c:v>-19</c:v>
                </c:pt>
                <c:pt idx="126">
                  <c:v>-19.239999999999998</c:v>
                </c:pt>
                <c:pt idx="127">
                  <c:v>-19.34</c:v>
                </c:pt>
                <c:pt idx="128">
                  <c:v>-19.399999999999999</c:v>
                </c:pt>
                <c:pt idx="129">
                  <c:v>-19.48</c:v>
                </c:pt>
                <c:pt idx="130">
                  <c:v>-19.559999999999999</c:v>
                </c:pt>
                <c:pt idx="131">
                  <c:v>-19.62</c:v>
                </c:pt>
                <c:pt idx="132">
                  <c:v>-19.63</c:v>
                </c:pt>
                <c:pt idx="133">
                  <c:v>-19.559999999999999</c:v>
                </c:pt>
                <c:pt idx="134">
                  <c:v>-19.41</c:v>
                </c:pt>
                <c:pt idx="135">
                  <c:v>-19.27</c:v>
                </c:pt>
                <c:pt idx="136">
                  <c:v>-19.079999999999998</c:v>
                </c:pt>
                <c:pt idx="137">
                  <c:v>-18.78</c:v>
                </c:pt>
                <c:pt idx="138">
                  <c:v>-18.5</c:v>
                </c:pt>
                <c:pt idx="139">
                  <c:v>-18.28</c:v>
                </c:pt>
                <c:pt idx="140">
                  <c:v>-18.079999999999998</c:v>
                </c:pt>
                <c:pt idx="141">
                  <c:v>-17.91</c:v>
                </c:pt>
                <c:pt idx="142">
                  <c:v>-17.809999999999999</c:v>
                </c:pt>
                <c:pt idx="143">
                  <c:v>-17.68</c:v>
                </c:pt>
                <c:pt idx="144">
                  <c:v>-17.579999999999998</c:v>
                </c:pt>
                <c:pt idx="145">
                  <c:v>-17.47</c:v>
                </c:pt>
                <c:pt idx="146">
                  <c:v>-17.37</c:v>
                </c:pt>
                <c:pt idx="147">
                  <c:v>-17.29</c:v>
                </c:pt>
                <c:pt idx="148">
                  <c:v>-17.2</c:v>
                </c:pt>
                <c:pt idx="149">
                  <c:v>-17.09</c:v>
                </c:pt>
                <c:pt idx="150">
                  <c:v>-16.98</c:v>
                </c:pt>
                <c:pt idx="151">
                  <c:v>-16.88</c:v>
                </c:pt>
                <c:pt idx="152">
                  <c:v>-16.8</c:v>
                </c:pt>
                <c:pt idx="153">
                  <c:v>-16.75</c:v>
                </c:pt>
                <c:pt idx="154">
                  <c:v>-16.760000000000002</c:v>
                </c:pt>
                <c:pt idx="155">
                  <c:v>-16.78</c:v>
                </c:pt>
                <c:pt idx="156">
                  <c:v>-16.78</c:v>
                </c:pt>
                <c:pt idx="157">
                  <c:v>-16.82</c:v>
                </c:pt>
                <c:pt idx="158">
                  <c:v>-16.87</c:v>
                </c:pt>
                <c:pt idx="159">
                  <c:v>-16.89</c:v>
                </c:pt>
                <c:pt idx="160">
                  <c:v>-16.899999999999999</c:v>
                </c:pt>
                <c:pt idx="161">
                  <c:v>-16.88</c:v>
                </c:pt>
                <c:pt idx="162">
                  <c:v>-16.88</c:v>
                </c:pt>
                <c:pt idx="163">
                  <c:v>-16.88</c:v>
                </c:pt>
                <c:pt idx="164">
                  <c:v>-16.93</c:v>
                </c:pt>
                <c:pt idx="165">
                  <c:v>-16.989999999999998</c:v>
                </c:pt>
                <c:pt idx="166">
                  <c:v>-17.059999999999999</c:v>
                </c:pt>
                <c:pt idx="167">
                  <c:v>-17.100000000000001</c:v>
                </c:pt>
                <c:pt idx="168">
                  <c:v>-17.12</c:v>
                </c:pt>
                <c:pt idx="169">
                  <c:v>-17.13</c:v>
                </c:pt>
                <c:pt idx="170">
                  <c:v>-17.14</c:v>
                </c:pt>
                <c:pt idx="171">
                  <c:v>-17.13</c:v>
                </c:pt>
                <c:pt idx="172">
                  <c:v>-17.11</c:v>
                </c:pt>
                <c:pt idx="173">
                  <c:v>-17.09</c:v>
                </c:pt>
                <c:pt idx="174">
                  <c:v>-17.07</c:v>
                </c:pt>
                <c:pt idx="175">
                  <c:v>-17.05</c:v>
                </c:pt>
                <c:pt idx="176">
                  <c:v>-17.04</c:v>
                </c:pt>
                <c:pt idx="177">
                  <c:v>-17.04</c:v>
                </c:pt>
                <c:pt idx="178">
                  <c:v>-17.05</c:v>
                </c:pt>
                <c:pt idx="179">
                  <c:v>-17.079999999999998</c:v>
                </c:pt>
                <c:pt idx="180">
                  <c:v>-17.11</c:v>
                </c:pt>
                <c:pt idx="181">
                  <c:v>-17.149999999999999</c:v>
                </c:pt>
                <c:pt idx="182">
                  <c:v>-17.2</c:v>
                </c:pt>
                <c:pt idx="183">
                  <c:v>-17.25</c:v>
                </c:pt>
                <c:pt idx="184">
                  <c:v>-17.3</c:v>
                </c:pt>
                <c:pt idx="185">
                  <c:v>-17.36</c:v>
                </c:pt>
                <c:pt idx="186">
                  <c:v>-17.41</c:v>
                </c:pt>
                <c:pt idx="187">
                  <c:v>-17.45</c:v>
                </c:pt>
                <c:pt idx="188">
                  <c:v>-17.489999999999998</c:v>
                </c:pt>
                <c:pt idx="189">
                  <c:v>-17.5</c:v>
                </c:pt>
                <c:pt idx="190">
                  <c:v>-17.5</c:v>
                </c:pt>
                <c:pt idx="191">
                  <c:v>-17.5</c:v>
                </c:pt>
                <c:pt idx="192">
                  <c:v>-17.489999999999998</c:v>
                </c:pt>
                <c:pt idx="193">
                  <c:v>-17.489999999999998</c:v>
                </c:pt>
                <c:pt idx="194">
                  <c:v>-17.489999999999998</c:v>
                </c:pt>
                <c:pt idx="195">
                  <c:v>-17.489999999999998</c:v>
                </c:pt>
                <c:pt idx="196">
                  <c:v>-17.5</c:v>
                </c:pt>
                <c:pt idx="197">
                  <c:v>-17.5</c:v>
                </c:pt>
                <c:pt idx="198">
                  <c:v>-17.5</c:v>
                </c:pt>
                <c:pt idx="199">
                  <c:v>-17.489999999999998</c:v>
                </c:pt>
                <c:pt idx="200">
                  <c:v>-17.5</c:v>
                </c:pt>
                <c:pt idx="201">
                  <c:v>-17.5</c:v>
                </c:pt>
                <c:pt idx="202">
                  <c:v>-17.489999999999998</c:v>
                </c:pt>
                <c:pt idx="203">
                  <c:v>-17.45</c:v>
                </c:pt>
                <c:pt idx="204">
                  <c:v>-17.39</c:v>
                </c:pt>
                <c:pt idx="205">
                  <c:v>-17.32</c:v>
                </c:pt>
                <c:pt idx="206">
                  <c:v>-17.25</c:v>
                </c:pt>
                <c:pt idx="207">
                  <c:v>-17.170000000000002</c:v>
                </c:pt>
                <c:pt idx="208">
                  <c:v>-17.100000000000001</c:v>
                </c:pt>
                <c:pt idx="209">
                  <c:v>-17.02</c:v>
                </c:pt>
                <c:pt idx="210">
                  <c:v>-16.93</c:v>
                </c:pt>
                <c:pt idx="211">
                  <c:v>-16.84</c:v>
                </c:pt>
                <c:pt idx="212">
                  <c:v>-16.75</c:v>
                </c:pt>
                <c:pt idx="213">
                  <c:v>-16.670000000000002</c:v>
                </c:pt>
                <c:pt idx="214">
                  <c:v>-16.59</c:v>
                </c:pt>
                <c:pt idx="215">
                  <c:v>-16.52</c:v>
                </c:pt>
                <c:pt idx="216">
                  <c:v>-16.45</c:v>
                </c:pt>
                <c:pt idx="217">
                  <c:v>-16.37</c:v>
                </c:pt>
                <c:pt idx="218">
                  <c:v>-16.260000000000002</c:v>
                </c:pt>
                <c:pt idx="219">
                  <c:v>-16.149999999999999</c:v>
                </c:pt>
                <c:pt idx="220">
                  <c:v>-16.04</c:v>
                </c:pt>
                <c:pt idx="221">
                  <c:v>-15.94</c:v>
                </c:pt>
                <c:pt idx="222">
                  <c:v>-15.86</c:v>
                </c:pt>
                <c:pt idx="223">
                  <c:v>-15.79</c:v>
                </c:pt>
                <c:pt idx="224">
                  <c:v>-15.72</c:v>
                </c:pt>
                <c:pt idx="225">
                  <c:v>-15.67</c:v>
                </c:pt>
                <c:pt idx="226">
                  <c:v>-15.62</c:v>
                </c:pt>
                <c:pt idx="227">
                  <c:v>-15.57</c:v>
                </c:pt>
                <c:pt idx="228">
                  <c:v>-15.53</c:v>
                </c:pt>
                <c:pt idx="229">
                  <c:v>-15.49</c:v>
                </c:pt>
                <c:pt idx="230">
                  <c:v>-15.44</c:v>
                </c:pt>
                <c:pt idx="231">
                  <c:v>-15.37</c:v>
                </c:pt>
                <c:pt idx="232">
                  <c:v>-15.29</c:v>
                </c:pt>
                <c:pt idx="233">
                  <c:v>-15.18</c:v>
                </c:pt>
                <c:pt idx="234">
                  <c:v>-15.07</c:v>
                </c:pt>
                <c:pt idx="235">
                  <c:v>-14.96</c:v>
                </c:pt>
                <c:pt idx="236">
                  <c:v>-14.86</c:v>
                </c:pt>
                <c:pt idx="237">
                  <c:v>-14.77</c:v>
                </c:pt>
                <c:pt idx="238">
                  <c:v>-14.7</c:v>
                </c:pt>
                <c:pt idx="239">
                  <c:v>-14.65</c:v>
                </c:pt>
                <c:pt idx="240">
                  <c:v>-14.61</c:v>
                </c:pt>
                <c:pt idx="241">
                  <c:v>-14.6</c:v>
                </c:pt>
                <c:pt idx="242">
                  <c:v>-14.6</c:v>
                </c:pt>
                <c:pt idx="243">
                  <c:v>-14.58</c:v>
                </c:pt>
                <c:pt idx="244">
                  <c:v>-14.55</c:v>
                </c:pt>
                <c:pt idx="245">
                  <c:v>-14.51</c:v>
                </c:pt>
                <c:pt idx="246">
                  <c:v>-14.44</c:v>
                </c:pt>
                <c:pt idx="247">
                  <c:v>-14.37</c:v>
                </c:pt>
                <c:pt idx="248">
                  <c:v>-14.29</c:v>
                </c:pt>
                <c:pt idx="249">
                  <c:v>-14.19</c:v>
                </c:pt>
                <c:pt idx="250">
                  <c:v>-14.08</c:v>
                </c:pt>
                <c:pt idx="251">
                  <c:v>-13.99</c:v>
                </c:pt>
                <c:pt idx="252">
                  <c:v>-13.9</c:v>
                </c:pt>
                <c:pt idx="253">
                  <c:v>-13.81</c:v>
                </c:pt>
                <c:pt idx="254">
                  <c:v>-13.72</c:v>
                </c:pt>
                <c:pt idx="255">
                  <c:v>-13.61</c:v>
                </c:pt>
                <c:pt idx="256">
                  <c:v>-13.49</c:v>
                </c:pt>
                <c:pt idx="257">
                  <c:v>-13.35</c:v>
                </c:pt>
                <c:pt idx="258">
                  <c:v>-13.2</c:v>
                </c:pt>
                <c:pt idx="259">
                  <c:v>-13.07</c:v>
                </c:pt>
                <c:pt idx="260">
                  <c:v>-12.97</c:v>
                </c:pt>
                <c:pt idx="261">
                  <c:v>-12.93</c:v>
                </c:pt>
                <c:pt idx="262">
                  <c:v>-12.94</c:v>
                </c:pt>
                <c:pt idx="263">
                  <c:v>-12.98</c:v>
                </c:pt>
                <c:pt idx="264">
                  <c:v>-13.06</c:v>
                </c:pt>
                <c:pt idx="265">
                  <c:v>-13.15</c:v>
                </c:pt>
                <c:pt idx="266">
                  <c:v>-13.25</c:v>
                </c:pt>
                <c:pt idx="267">
                  <c:v>-13.33</c:v>
                </c:pt>
                <c:pt idx="268">
                  <c:v>-13.37</c:v>
                </c:pt>
                <c:pt idx="269">
                  <c:v>-13.37</c:v>
                </c:pt>
                <c:pt idx="270">
                  <c:v>-13.31</c:v>
                </c:pt>
                <c:pt idx="271">
                  <c:v>-13.18</c:v>
                </c:pt>
                <c:pt idx="272">
                  <c:v>-12.99</c:v>
                </c:pt>
                <c:pt idx="273">
                  <c:v>-12.77</c:v>
                </c:pt>
                <c:pt idx="274">
                  <c:v>-12.54</c:v>
                </c:pt>
                <c:pt idx="275">
                  <c:v>-12.31</c:v>
                </c:pt>
                <c:pt idx="276">
                  <c:v>-12.09</c:v>
                </c:pt>
                <c:pt idx="277">
                  <c:v>-11.86</c:v>
                </c:pt>
                <c:pt idx="278">
                  <c:v>-11.62</c:v>
                </c:pt>
                <c:pt idx="279">
                  <c:v>-11.38</c:v>
                </c:pt>
                <c:pt idx="280">
                  <c:v>-11.16</c:v>
                </c:pt>
                <c:pt idx="281">
                  <c:v>-10.96</c:v>
                </c:pt>
                <c:pt idx="282">
                  <c:v>-10.78</c:v>
                </c:pt>
                <c:pt idx="283">
                  <c:v>-10.62</c:v>
                </c:pt>
                <c:pt idx="284">
                  <c:v>-10.46</c:v>
                </c:pt>
                <c:pt idx="285">
                  <c:v>-10.32</c:v>
                </c:pt>
                <c:pt idx="286">
                  <c:v>-10.18</c:v>
                </c:pt>
                <c:pt idx="287">
                  <c:v>-10.02</c:v>
                </c:pt>
                <c:pt idx="288">
                  <c:v>-9.85</c:v>
                </c:pt>
                <c:pt idx="289">
                  <c:v>-9.69</c:v>
                </c:pt>
                <c:pt idx="290">
                  <c:v>-9.5299999999999994</c:v>
                </c:pt>
                <c:pt idx="291">
                  <c:v>-9.4</c:v>
                </c:pt>
                <c:pt idx="292">
                  <c:v>-9.2899999999999991</c:v>
                </c:pt>
                <c:pt idx="293">
                  <c:v>-9.19</c:v>
                </c:pt>
                <c:pt idx="294">
                  <c:v>-9.1199999999999992</c:v>
                </c:pt>
                <c:pt idx="295">
                  <c:v>-9.0500000000000007</c:v>
                </c:pt>
                <c:pt idx="296">
                  <c:v>-8.98</c:v>
                </c:pt>
                <c:pt idx="297">
                  <c:v>-8.9</c:v>
                </c:pt>
                <c:pt idx="298">
                  <c:v>-8.7899999999999991</c:v>
                </c:pt>
                <c:pt idx="299">
                  <c:v>-8.65</c:v>
                </c:pt>
                <c:pt idx="300">
                  <c:v>-8.49</c:v>
                </c:pt>
                <c:pt idx="301">
                  <c:v>-8.2899999999999991</c:v>
                </c:pt>
                <c:pt idx="302">
                  <c:v>-8.06</c:v>
                </c:pt>
                <c:pt idx="303">
                  <c:v>-7.81</c:v>
                </c:pt>
                <c:pt idx="304">
                  <c:v>-7.54</c:v>
                </c:pt>
                <c:pt idx="305">
                  <c:v>-7.28</c:v>
                </c:pt>
                <c:pt idx="306">
                  <c:v>-7.03</c:v>
                </c:pt>
                <c:pt idx="307">
                  <c:v>-6.8</c:v>
                </c:pt>
                <c:pt idx="308">
                  <c:v>-6.58</c:v>
                </c:pt>
                <c:pt idx="309">
                  <c:v>-6.37</c:v>
                </c:pt>
                <c:pt idx="310">
                  <c:v>-6.18</c:v>
                </c:pt>
                <c:pt idx="311">
                  <c:v>-6.01</c:v>
                </c:pt>
                <c:pt idx="312">
                  <c:v>-5.86</c:v>
                </c:pt>
                <c:pt idx="313">
                  <c:v>-5.72</c:v>
                </c:pt>
                <c:pt idx="314">
                  <c:v>-5.57</c:v>
                </c:pt>
                <c:pt idx="315">
                  <c:v>-5.42</c:v>
                </c:pt>
                <c:pt idx="316">
                  <c:v>-5.25</c:v>
                </c:pt>
                <c:pt idx="317">
                  <c:v>-5.07</c:v>
                </c:pt>
                <c:pt idx="318">
                  <c:v>-4.8899999999999997</c:v>
                </c:pt>
                <c:pt idx="319">
                  <c:v>-4.71</c:v>
                </c:pt>
                <c:pt idx="320">
                  <c:v>-4.55</c:v>
                </c:pt>
                <c:pt idx="321">
                  <c:v>-4.4000000000000004</c:v>
                </c:pt>
                <c:pt idx="322">
                  <c:v>-4.2699999999999996</c:v>
                </c:pt>
                <c:pt idx="323">
                  <c:v>-4.16</c:v>
                </c:pt>
                <c:pt idx="324">
                  <c:v>-4.08</c:v>
                </c:pt>
                <c:pt idx="325">
                  <c:v>-4.0199999999999996</c:v>
                </c:pt>
                <c:pt idx="326">
                  <c:v>-3.97</c:v>
                </c:pt>
                <c:pt idx="327">
                  <c:v>-3.97</c:v>
                </c:pt>
                <c:pt idx="328">
                  <c:v>-3.96</c:v>
                </c:pt>
                <c:pt idx="329">
                  <c:v>-4</c:v>
                </c:pt>
                <c:pt idx="330">
                  <c:v>-4.0599999999999996</c:v>
                </c:pt>
                <c:pt idx="331">
                  <c:v>-4.08</c:v>
                </c:pt>
                <c:pt idx="332">
                  <c:v>-4.2300000000000004</c:v>
                </c:pt>
                <c:pt idx="333">
                  <c:v>-4.33</c:v>
                </c:pt>
                <c:pt idx="334">
                  <c:v>-4.4400000000000004</c:v>
                </c:pt>
                <c:pt idx="335">
                  <c:v>-4.47</c:v>
                </c:pt>
                <c:pt idx="336">
                  <c:v>-4.71</c:v>
                </c:pt>
                <c:pt idx="337">
                  <c:v>-4.8600000000000003</c:v>
                </c:pt>
                <c:pt idx="338">
                  <c:v>-5.03</c:v>
                </c:pt>
                <c:pt idx="339">
                  <c:v>-5.07</c:v>
                </c:pt>
                <c:pt idx="340">
                  <c:v>-5.37</c:v>
                </c:pt>
                <c:pt idx="341">
                  <c:v>-5.55</c:v>
                </c:pt>
                <c:pt idx="342">
                  <c:v>-5.72</c:v>
                </c:pt>
                <c:pt idx="343">
                  <c:v>-5.76</c:v>
                </c:pt>
                <c:pt idx="344">
                  <c:v>-6.07</c:v>
                </c:pt>
                <c:pt idx="345">
                  <c:v>-6.22</c:v>
                </c:pt>
                <c:pt idx="346">
                  <c:v>-6.36</c:v>
                </c:pt>
                <c:pt idx="347">
                  <c:v>-6.38</c:v>
                </c:pt>
                <c:pt idx="348">
                  <c:v>-6.58</c:v>
                </c:pt>
                <c:pt idx="349">
                  <c:v>-6.66</c:v>
                </c:pt>
                <c:pt idx="350">
                  <c:v>-6.73</c:v>
                </c:pt>
                <c:pt idx="351">
                  <c:v>-6.74</c:v>
                </c:pt>
                <c:pt idx="352">
                  <c:v>-6.83</c:v>
                </c:pt>
                <c:pt idx="353">
                  <c:v>-6.86</c:v>
                </c:pt>
                <c:pt idx="354">
                  <c:v>-6.89</c:v>
                </c:pt>
                <c:pt idx="355">
                  <c:v>-6.89</c:v>
                </c:pt>
                <c:pt idx="356">
                  <c:v>-6.95</c:v>
                </c:pt>
                <c:pt idx="357">
                  <c:v>-7.02</c:v>
                </c:pt>
                <c:pt idx="358">
                  <c:v>-7.11</c:v>
                </c:pt>
                <c:pt idx="359">
                  <c:v>-7.11</c:v>
                </c:pt>
                <c:pt idx="360">
                  <c:v>-7.14</c:v>
                </c:pt>
                <c:pt idx="361">
                  <c:v>-7.23</c:v>
                </c:pt>
                <c:pt idx="362">
                  <c:v>-7.38</c:v>
                </c:pt>
                <c:pt idx="363">
                  <c:v>-7.4</c:v>
                </c:pt>
                <c:pt idx="364">
                  <c:v>-7.49</c:v>
                </c:pt>
                <c:pt idx="365">
                  <c:v>-7.55</c:v>
                </c:pt>
                <c:pt idx="366">
                  <c:v>-7.64</c:v>
                </c:pt>
                <c:pt idx="367">
                  <c:v>-7.68</c:v>
                </c:pt>
                <c:pt idx="368">
                  <c:v>-7.91</c:v>
                </c:pt>
                <c:pt idx="369">
                  <c:v>-8.0500000000000007</c:v>
                </c:pt>
                <c:pt idx="370">
                  <c:v>-8.16</c:v>
                </c:pt>
                <c:pt idx="371">
                  <c:v>-8.17</c:v>
                </c:pt>
                <c:pt idx="372">
                  <c:v>-8.24</c:v>
                </c:pt>
                <c:pt idx="373">
                  <c:v>-8.25</c:v>
                </c:pt>
                <c:pt idx="374">
                  <c:v>-8.25</c:v>
                </c:pt>
                <c:pt idx="375">
                  <c:v>-8.26</c:v>
                </c:pt>
                <c:pt idx="376">
                  <c:v>-8.48</c:v>
                </c:pt>
                <c:pt idx="377">
                  <c:v>-8.6</c:v>
                </c:pt>
                <c:pt idx="378">
                  <c:v>-8.66</c:v>
                </c:pt>
                <c:pt idx="379">
                  <c:v>-8.66</c:v>
                </c:pt>
                <c:pt idx="380">
                  <c:v>-8.77</c:v>
                </c:pt>
                <c:pt idx="381">
                  <c:v>-8.85</c:v>
                </c:pt>
                <c:pt idx="382">
                  <c:v>-8.86</c:v>
                </c:pt>
                <c:pt idx="383">
                  <c:v>-9.02</c:v>
                </c:pt>
                <c:pt idx="384">
                  <c:v>-9.07</c:v>
                </c:pt>
                <c:pt idx="385">
                  <c:v>-9.07</c:v>
                </c:pt>
                <c:pt idx="386">
                  <c:v>-9.1300000000000008</c:v>
                </c:pt>
                <c:pt idx="387">
                  <c:v>-9.1999999999999993</c:v>
                </c:pt>
                <c:pt idx="388">
                  <c:v>-9.2100000000000009</c:v>
                </c:pt>
                <c:pt idx="389">
                  <c:v>-9.36</c:v>
                </c:pt>
                <c:pt idx="390">
                  <c:v>-9.4</c:v>
                </c:pt>
                <c:pt idx="391">
                  <c:v>-9.4</c:v>
                </c:pt>
                <c:pt idx="392">
                  <c:v>-9.25</c:v>
                </c:pt>
                <c:pt idx="393">
                  <c:v>-8.99</c:v>
                </c:pt>
                <c:pt idx="394">
                  <c:v>-8.93</c:v>
                </c:pt>
                <c:pt idx="395">
                  <c:v>-8.36</c:v>
                </c:pt>
                <c:pt idx="396">
                  <c:v>-8.0500000000000007</c:v>
                </c:pt>
                <c:pt idx="397">
                  <c:v>-8</c:v>
                </c:pt>
                <c:pt idx="398">
                  <c:v>-7.55</c:v>
                </c:pt>
                <c:pt idx="399">
                  <c:v>-7.38</c:v>
                </c:pt>
                <c:pt idx="400">
                  <c:v>-7.34</c:v>
                </c:pt>
                <c:pt idx="401">
                  <c:v>-7.15</c:v>
                </c:pt>
                <c:pt idx="402">
                  <c:v>-7.07</c:v>
                </c:pt>
                <c:pt idx="403">
                  <c:v>-7.04</c:v>
                </c:pt>
                <c:pt idx="404">
                  <c:v>-6.82</c:v>
                </c:pt>
                <c:pt idx="405">
                  <c:v>-6.66</c:v>
                </c:pt>
                <c:pt idx="406">
                  <c:v>-6.62</c:v>
                </c:pt>
                <c:pt idx="407">
                  <c:v>-6.33</c:v>
                </c:pt>
                <c:pt idx="408">
                  <c:v>-6.25</c:v>
                </c:pt>
                <c:pt idx="409">
                  <c:v>-6.25</c:v>
                </c:pt>
                <c:pt idx="410">
                  <c:v>-6.34</c:v>
                </c:pt>
                <c:pt idx="411">
                  <c:v>-6.55</c:v>
                </c:pt>
                <c:pt idx="412">
                  <c:v>-6.61</c:v>
                </c:pt>
                <c:pt idx="413">
                  <c:v>-7.34</c:v>
                </c:pt>
                <c:pt idx="414">
                  <c:v>-7.96</c:v>
                </c:pt>
                <c:pt idx="415">
                  <c:v>-8.1</c:v>
                </c:pt>
                <c:pt idx="416">
                  <c:v>-9.35</c:v>
                </c:pt>
                <c:pt idx="417">
                  <c:v>-9.7200000000000006</c:v>
                </c:pt>
                <c:pt idx="418">
                  <c:v>-9.7200000000000006</c:v>
                </c:pt>
                <c:pt idx="419">
                  <c:v>-9.65</c:v>
                </c:pt>
                <c:pt idx="420">
                  <c:v>-9.86</c:v>
                </c:pt>
                <c:pt idx="421">
                  <c:v>-9.99</c:v>
                </c:pt>
                <c:pt idx="422">
                  <c:v>-10.83</c:v>
                </c:pt>
                <c:pt idx="423">
                  <c:v>-11.18</c:v>
                </c:pt>
                <c:pt idx="424">
                  <c:v>-11.15</c:v>
                </c:pt>
                <c:pt idx="425">
                  <c:v>-10.41</c:v>
                </c:pt>
                <c:pt idx="426">
                  <c:v>-10</c:v>
                </c:pt>
                <c:pt idx="427">
                  <c:v>-9.98</c:v>
                </c:pt>
                <c:pt idx="428">
                  <c:v>-10.029999999999999</c:v>
                </c:pt>
                <c:pt idx="429">
                  <c:v>-10.36</c:v>
                </c:pt>
                <c:pt idx="430">
                  <c:v>-10.42</c:v>
                </c:pt>
                <c:pt idx="431">
                  <c:v>-11.07</c:v>
                </c:pt>
                <c:pt idx="432">
                  <c:v>-11.46</c:v>
                </c:pt>
                <c:pt idx="433">
                  <c:v>-11.53</c:v>
                </c:pt>
                <c:pt idx="434">
                  <c:v>-12.35</c:v>
                </c:pt>
                <c:pt idx="435">
                  <c:v>-13.22</c:v>
                </c:pt>
                <c:pt idx="436">
                  <c:v>-13.4</c:v>
                </c:pt>
                <c:pt idx="437">
                  <c:v>-15.46</c:v>
                </c:pt>
                <c:pt idx="438">
                  <c:v>-16.46</c:v>
                </c:pt>
                <c:pt idx="439">
                  <c:v>-16.579999999999998</c:v>
                </c:pt>
                <c:pt idx="440">
                  <c:v>-17.61</c:v>
                </c:pt>
                <c:pt idx="441">
                  <c:v>-17.809999999999999</c:v>
                </c:pt>
                <c:pt idx="442">
                  <c:v>-17.8</c:v>
                </c:pt>
                <c:pt idx="443">
                  <c:v>-17.440000000000001</c:v>
                </c:pt>
                <c:pt idx="444">
                  <c:v>-16.93</c:v>
                </c:pt>
                <c:pt idx="445">
                  <c:v>-16.82</c:v>
                </c:pt>
                <c:pt idx="446">
                  <c:v>-16.079999999999998</c:v>
                </c:pt>
                <c:pt idx="447">
                  <c:v>-15.92</c:v>
                </c:pt>
                <c:pt idx="448">
                  <c:v>-15.9</c:v>
                </c:pt>
                <c:pt idx="449">
                  <c:v>-15.68</c:v>
                </c:pt>
                <c:pt idx="450">
                  <c:v>-15.01</c:v>
                </c:pt>
                <c:pt idx="451">
                  <c:v>-14.95</c:v>
                </c:pt>
                <c:pt idx="452">
                  <c:v>-14.38</c:v>
                </c:pt>
                <c:pt idx="453">
                  <c:v>-14.13</c:v>
                </c:pt>
                <c:pt idx="454">
                  <c:v>-14.1</c:v>
                </c:pt>
                <c:pt idx="455">
                  <c:v>-13.63</c:v>
                </c:pt>
                <c:pt idx="456">
                  <c:v>-13.28</c:v>
                </c:pt>
                <c:pt idx="457">
                  <c:v>-13.21</c:v>
                </c:pt>
                <c:pt idx="458">
                  <c:v>-12.78</c:v>
                </c:pt>
                <c:pt idx="459">
                  <c:v>-12.61</c:v>
                </c:pt>
                <c:pt idx="460">
                  <c:v>-12.57</c:v>
                </c:pt>
                <c:pt idx="461">
                  <c:v>-12.26</c:v>
                </c:pt>
                <c:pt idx="462">
                  <c:v>-12.21</c:v>
                </c:pt>
                <c:pt idx="463">
                  <c:v>-12.22</c:v>
                </c:pt>
                <c:pt idx="464">
                  <c:v>-12.37</c:v>
                </c:pt>
                <c:pt idx="465">
                  <c:v>-12.4</c:v>
                </c:pt>
                <c:pt idx="466">
                  <c:v>-12.39</c:v>
                </c:pt>
                <c:pt idx="467">
                  <c:v>-12.64</c:v>
                </c:pt>
                <c:pt idx="468">
                  <c:v>-13.13</c:v>
                </c:pt>
                <c:pt idx="469">
                  <c:v>-13.24</c:v>
                </c:pt>
                <c:pt idx="470">
                  <c:v>-14.75</c:v>
                </c:pt>
                <c:pt idx="471">
                  <c:v>-15.71</c:v>
                </c:pt>
                <c:pt idx="472">
                  <c:v>-15.8</c:v>
                </c:pt>
                <c:pt idx="473">
                  <c:v>-16.47</c:v>
                </c:pt>
                <c:pt idx="474">
                  <c:v>-15.94</c:v>
                </c:pt>
                <c:pt idx="475">
                  <c:v>-15.74</c:v>
                </c:pt>
                <c:pt idx="476">
                  <c:v>-14.25</c:v>
                </c:pt>
                <c:pt idx="477">
                  <c:v>-13.65</c:v>
                </c:pt>
                <c:pt idx="478">
                  <c:v>-13.59</c:v>
                </c:pt>
                <c:pt idx="479">
                  <c:v>-13.37</c:v>
                </c:pt>
                <c:pt idx="480">
                  <c:v>-13.7</c:v>
                </c:pt>
                <c:pt idx="481">
                  <c:v>-13.78</c:v>
                </c:pt>
                <c:pt idx="482">
                  <c:v>-14.57</c:v>
                </c:pt>
                <c:pt idx="483">
                  <c:v>-14.81</c:v>
                </c:pt>
                <c:pt idx="484">
                  <c:v>-14.8</c:v>
                </c:pt>
                <c:pt idx="485">
                  <c:v>-14.48</c:v>
                </c:pt>
                <c:pt idx="486">
                  <c:v>-13.95</c:v>
                </c:pt>
                <c:pt idx="487">
                  <c:v>-13.85</c:v>
                </c:pt>
                <c:pt idx="488">
                  <c:v>-13.13</c:v>
                </c:pt>
                <c:pt idx="489">
                  <c:v>-13.39</c:v>
                </c:pt>
                <c:pt idx="490">
                  <c:v>-13.54</c:v>
                </c:pt>
                <c:pt idx="491">
                  <c:v>-14.58</c:v>
                </c:pt>
                <c:pt idx="492">
                  <c:v>-14.69</c:v>
                </c:pt>
                <c:pt idx="493">
                  <c:v>-14.59</c:v>
                </c:pt>
                <c:pt idx="494">
                  <c:v>-13.36</c:v>
                </c:pt>
                <c:pt idx="495">
                  <c:v>-11.98</c:v>
                </c:pt>
                <c:pt idx="496">
                  <c:v>-11.51</c:v>
                </c:pt>
                <c:pt idx="497">
                  <c:v>-8.73</c:v>
                </c:pt>
                <c:pt idx="498">
                  <c:v>-8.74</c:v>
                </c:pt>
                <c:pt idx="499">
                  <c:v>-7.08</c:v>
                </c:pt>
                <c:pt idx="500">
                  <c:v>-5.38</c:v>
                </c:pt>
                <c:pt idx="501">
                  <c:v>-5.39</c:v>
                </c:pt>
                <c:pt idx="502">
                  <c:v>-4.42</c:v>
                </c:pt>
                <c:pt idx="503">
                  <c:v>-3.22</c:v>
                </c:pt>
                <c:pt idx="504">
                  <c:v>-3.07</c:v>
                </c:pt>
                <c:pt idx="505">
                  <c:v>-3.1</c:v>
                </c:pt>
                <c:pt idx="506">
                  <c:v>-3.08</c:v>
                </c:pt>
                <c:pt idx="507">
                  <c:v>-3.23</c:v>
                </c:pt>
                <c:pt idx="508">
                  <c:v>-3.35</c:v>
                </c:pt>
                <c:pt idx="509">
                  <c:v>-4.57</c:v>
                </c:pt>
                <c:pt idx="510">
                  <c:v>-5.36</c:v>
                </c:pt>
                <c:pt idx="511">
                  <c:v>-5.49</c:v>
                </c:pt>
                <c:pt idx="512">
                  <c:v>-6.17</c:v>
                </c:pt>
                <c:pt idx="513">
                  <c:v>-6.32</c:v>
                </c:pt>
                <c:pt idx="514">
                  <c:v>-6.38</c:v>
                </c:pt>
                <c:pt idx="515">
                  <c:v>-6.95</c:v>
                </c:pt>
                <c:pt idx="516">
                  <c:v>-7.62</c:v>
                </c:pt>
                <c:pt idx="517">
                  <c:v>-7.81</c:v>
                </c:pt>
                <c:pt idx="518">
                  <c:v>-9.3699999999999992</c:v>
                </c:pt>
                <c:pt idx="519">
                  <c:v>-10.29</c:v>
                </c:pt>
                <c:pt idx="520">
                  <c:v>-10.41</c:v>
                </c:pt>
                <c:pt idx="521">
                  <c:v>-11.5</c:v>
                </c:pt>
                <c:pt idx="522">
                  <c:v>-11.73</c:v>
                </c:pt>
                <c:pt idx="523">
                  <c:v>-11.91</c:v>
                </c:pt>
                <c:pt idx="524">
                  <c:v>-12</c:v>
                </c:pt>
                <c:pt idx="525">
                  <c:v>-12.01</c:v>
                </c:pt>
                <c:pt idx="526">
                  <c:v>-11.95</c:v>
                </c:pt>
                <c:pt idx="527">
                  <c:v>-11.87</c:v>
                </c:pt>
                <c:pt idx="528">
                  <c:v>-11.79</c:v>
                </c:pt>
                <c:pt idx="529">
                  <c:v>-11.06</c:v>
                </c:pt>
                <c:pt idx="530">
                  <c:v>-10.86</c:v>
                </c:pt>
                <c:pt idx="531">
                  <c:v>-10.92</c:v>
                </c:pt>
                <c:pt idx="532">
                  <c:v>-11.28</c:v>
                </c:pt>
                <c:pt idx="533">
                  <c:v>-11.35</c:v>
                </c:pt>
                <c:pt idx="534">
                  <c:v>-12.24</c:v>
                </c:pt>
                <c:pt idx="535">
                  <c:v>-13.6</c:v>
                </c:pt>
                <c:pt idx="536">
                  <c:v>-13.99</c:v>
                </c:pt>
                <c:pt idx="537">
                  <c:v>-13.14</c:v>
                </c:pt>
                <c:pt idx="538">
                  <c:v>-11.87</c:v>
                </c:pt>
                <c:pt idx="539">
                  <c:v>-10.83</c:v>
                </c:pt>
                <c:pt idx="540">
                  <c:v>-10.44</c:v>
                </c:pt>
                <c:pt idx="541">
                  <c:v>-10.71</c:v>
                </c:pt>
                <c:pt idx="542">
                  <c:v>-10.85</c:v>
                </c:pt>
                <c:pt idx="543">
                  <c:v>-11.06</c:v>
                </c:pt>
                <c:pt idx="544">
                  <c:v>-11.64</c:v>
                </c:pt>
                <c:pt idx="545">
                  <c:v>-12.51</c:v>
                </c:pt>
                <c:pt idx="546">
                  <c:v>-13.62</c:v>
                </c:pt>
                <c:pt idx="547">
                  <c:v>-15.09</c:v>
                </c:pt>
                <c:pt idx="548">
                  <c:v>-16.670000000000002</c:v>
                </c:pt>
                <c:pt idx="549">
                  <c:v>-17.54</c:v>
                </c:pt>
                <c:pt idx="550">
                  <c:v>-17.43</c:v>
                </c:pt>
                <c:pt idx="551">
                  <c:v>-17.11</c:v>
                </c:pt>
                <c:pt idx="552">
                  <c:v>-16.940000000000001</c:v>
                </c:pt>
                <c:pt idx="553">
                  <c:v>-16.61</c:v>
                </c:pt>
                <c:pt idx="554">
                  <c:v>-16.07</c:v>
                </c:pt>
                <c:pt idx="555">
                  <c:v>-14.69</c:v>
                </c:pt>
                <c:pt idx="556">
                  <c:v>-14.05</c:v>
                </c:pt>
                <c:pt idx="557">
                  <c:v>-13.56</c:v>
                </c:pt>
                <c:pt idx="558">
                  <c:v>-13.52</c:v>
                </c:pt>
                <c:pt idx="559">
                  <c:v>-13.4</c:v>
                </c:pt>
                <c:pt idx="560">
                  <c:v>-13.02</c:v>
                </c:pt>
                <c:pt idx="561">
                  <c:v>-13.05</c:v>
                </c:pt>
                <c:pt idx="562">
                  <c:v>-13.4</c:v>
                </c:pt>
                <c:pt idx="563">
                  <c:v>-13.81</c:v>
                </c:pt>
                <c:pt idx="564">
                  <c:v>-14.62</c:v>
                </c:pt>
                <c:pt idx="565">
                  <c:v>-14.76</c:v>
                </c:pt>
                <c:pt idx="566">
                  <c:v>-15.04</c:v>
                </c:pt>
                <c:pt idx="567">
                  <c:v>-16.04</c:v>
                </c:pt>
                <c:pt idx="568">
                  <c:v>-16.62</c:v>
                </c:pt>
                <c:pt idx="569">
                  <c:v>-17.28</c:v>
                </c:pt>
                <c:pt idx="570">
                  <c:v>-19.399999999999999</c:v>
                </c:pt>
                <c:pt idx="571">
                  <c:v>-23.04</c:v>
                </c:pt>
                <c:pt idx="572">
                  <c:v>-25.7</c:v>
                </c:pt>
                <c:pt idx="573">
                  <c:v>-22.64</c:v>
                </c:pt>
                <c:pt idx="574">
                  <c:v>-21.17</c:v>
                </c:pt>
                <c:pt idx="575">
                  <c:v>-21.22</c:v>
                </c:pt>
                <c:pt idx="576">
                  <c:v>-23.47</c:v>
                </c:pt>
                <c:pt idx="577">
                  <c:v>-27.62</c:v>
                </c:pt>
                <c:pt idx="578">
                  <c:v>-27.08</c:v>
                </c:pt>
                <c:pt idx="579">
                  <c:v>-25.25</c:v>
                </c:pt>
                <c:pt idx="580">
                  <c:v>-25.12</c:v>
                </c:pt>
                <c:pt idx="581">
                  <c:v>-25.41</c:v>
                </c:pt>
                <c:pt idx="582">
                  <c:v>-26.53</c:v>
                </c:pt>
                <c:pt idx="583">
                  <c:v>-27.17</c:v>
                </c:pt>
                <c:pt idx="584">
                  <c:v>-26.74</c:v>
                </c:pt>
                <c:pt idx="585">
                  <c:v>-26.05</c:v>
                </c:pt>
                <c:pt idx="586">
                  <c:v>-25.88</c:v>
                </c:pt>
                <c:pt idx="587">
                  <c:v>-26.48</c:v>
                </c:pt>
                <c:pt idx="588">
                  <c:v>-26.51</c:v>
                </c:pt>
                <c:pt idx="589">
                  <c:v>-26.25</c:v>
                </c:pt>
                <c:pt idx="590">
                  <c:v>-26.06</c:v>
                </c:pt>
                <c:pt idx="591">
                  <c:v>-25.61</c:v>
                </c:pt>
                <c:pt idx="592">
                  <c:v>-25.5</c:v>
                </c:pt>
                <c:pt idx="593">
                  <c:v>-26.01</c:v>
                </c:pt>
                <c:pt idx="594">
                  <c:v>-26.46</c:v>
                </c:pt>
                <c:pt idx="595">
                  <c:v>-26.23</c:v>
                </c:pt>
                <c:pt idx="596">
                  <c:v>-26.28</c:v>
                </c:pt>
                <c:pt idx="597">
                  <c:v>-27.01</c:v>
                </c:pt>
                <c:pt idx="598">
                  <c:v>-27.37</c:v>
                </c:pt>
                <c:pt idx="599">
                  <c:v>-27.71</c:v>
                </c:pt>
                <c:pt idx="600">
                  <c:v>-27.75</c:v>
                </c:pt>
                <c:pt idx="601">
                  <c:v>-26.25</c:v>
                </c:pt>
                <c:pt idx="602">
                  <c:v>-25.45</c:v>
                </c:pt>
                <c:pt idx="603">
                  <c:v>-25.31</c:v>
                </c:pt>
                <c:pt idx="604">
                  <c:v>-25.32</c:v>
                </c:pt>
                <c:pt idx="605">
                  <c:v>-25.37</c:v>
                </c:pt>
                <c:pt idx="606">
                  <c:v>-25.72</c:v>
                </c:pt>
                <c:pt idx="607">
                  <c:v>-26.15</c:v>
                </c:pt>
                <c:pt idx="608">
                  <c:v>-25.61</c:v>
                </c:pt>
                <c:pt idx="609">
                  <c:v>-25.68</c:v>
                </c:pt>
                <c:pt idx="610">
                  <c:v>-26.25</c:v>
                </c:pt>
                <c:pt idx="611">
                  <c:v>-26.25</c:v>
                </c:pt>
                <c:pt idx="612">
                  <c:v>-26.48</c:v>
                </c:pt>
                <c:pt idx="613">
                  <c:v>-26.62</c:v>
                </c:pt>
                <c:pt idx="614">
                  <c:v>-26.85</c:v>
                </c:pt>
                <c:pt idx="615">
                  <c:v>-27.31</c:v>
                </c:pt>
                <c:pt idx="616">
                  <c:v>-27.43</c:v>
                </c:pt>
                <c:pt idx="617">
                  <c:v>-27.07</c:v>
                </c:pt>
                <c:pt idx="618">
                  <c:v>-27.71</c:v>
                </c:pt>
                <c:pt idx="619">
                  <c:v>-29.42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D8D-4F85-AF2E-F165CDB9178B}"/>
            </c:ext>
          </c:extLst>
        </c:ser>
        <c:ser>
          <c:idx val="1"/>
          <c:order val="1"/>
          <c:tx>
            <c:v>1 Turn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'[FrequencyResponseVSFrequency_MeshDrumHead_8-10-17.xlsx]FrequencyResponseVSFrequency_Me'!$C$1:$C$620</c:f>
              <c:numCache>
                <c:formatCode>0.00</c:formatCode>
                <c:ptCount val="620"/>
                <c:pt idx="0">
                  <c:v>50</c:v>
                </c:pt>
                <c:pt idx="1">
                  <c:v>50.47</c:v>
                </c:pt>
                <c:pt idx="2">
                  <c:v>50.92</c:v>
                </c:pt>
                <c:pt idx="3">
                  <c:v>51.39</c:v>
                </c:pt>
                <c:pt idx="4">
                  <c:v>49.98</c:v>
                </c:pt>
                <c:pt idx="5">
                  <c:v>50.95</c:v>
                </c:pt>
                <c:pt idx="6">
                  <c:v>52.84</c:v>
                </c:pt>
                <c:pt idx="7">
                  <c:v>53.32</c:v>
                </c:pt>
                <c:pt idx="8">
                  <c:v>53.23</c:v>
                </c:pt>
                <c:pt idx="9">
                  <c:v>61.25</c:v>
                </c:pt>
                <c:pt idx="10">
                  <c:v>54.83</c:v>
                </c:pt>
                <c:pt idx="11">
                  <c:v>56.9</c:v>
                </c:pt>
                <c:pt idx="12">
                  <c:v>55.68</c:v>
                </c:pt>
                <c:pt idx="13">
                  <c:v>56.35</c:v>
                </c:pt>
                <c:pt idx="14">
                  <c:v>56.88</c:v>
                </c:pt>
                <c:pt idx="15">
                  <c:v>59.82</c:v>
                </c:pt>
                <c:pt idx="16">
                  <c:v>65.209999999999994</c:v>
                </c:pt>
                <c:pt idx="17">
                  <c:v>58.47</c:v>
                </c:pt>
                <c:pt idx="18">
                  <c:v>59.01</c:v>
                </c:pt>
                <c:pt idx="19">
                  <c:v>64.400000000000006</c:v>
                </c:pt>
                <c:pt idx="20">
                  <c:v>61.25</c:v>
                </c:pt>
                <c:pt idx="21">
                  <c:v>60.67</c:v>
                </c:pt>
                <c:pt idx="22">
                  <c:v>61.23</c:v>
                </c:pt>
                <c:pt idx="23">
                  <c:v>62.71</c:v>
                </c:pt>
                <c:pt idx="24">
                  <c:v>61.57</c:v>
                </c:pt>
                <c:pt idx="25">
                  <c:v>62.95</c:v>
                </c:pt>
                <c:pt idx="26">
                  <c:v>64.900000000000006</c:v>
                </c:pt>
                <c:pt idx="27">
                  <c:v>64.38</c:v>
                </c:pt>
                <c:pt idx="28">
                  <c:v>64.709999999999994</c:v>
                </c:pt>
                <c:pt idx="29">
                  <c:v>67.33</c:v>
                </c:pt>
                <c:pt idx="30">
                  <c:v>67.66</c:v>
                </c:pt>
                <c:pt idx="31">
                  <c:v>66.52</c:v>
                </c:pt>
                <c:pt idx="32">
                  <c:v>66.459999999999994</c:v>
                </c:pt>
                <c:pt idx="33">
                  <c:v>71.61</c:v>
                </c:pt>
                <c:pt idx="34">
                  <c:v>68.37</c:v>
                </c:pt>
                <c:pt idx="35">
                  <c:v>69.010000000000005</c:v>
                </c:pt>
                <c:pt idx="36">
                  <c:v>69.02</c:v>
                </c:pt>
                <c:pt idx="37">
                  <c:v>70.53</c:v>
                </c:pt>
                <c:pt idx="38">
                  <c:v>70.95</c:v>
                </c:pt>
                <c:pt idx="39">
                  <c:v>71.61</c:v>
                </c:pt>
                <c:pt idx="40">
                  <c:v>71.930000000000007</c:v>
                </c:pt>
                <c:pt idx="41">
                  <c:v>72.19</c:v>
                </c:pt>
                <c:pt idx="42">
                  <c:v>73.63</c:v>
                </c:pt>
                <c:pt idx="43">
                  <c:v>73.77</c:v>
                </c:pt>
                <c:pt idx="44">
                  <c:v>73.98</c:v>
                </c:pt>
                <c:pt idx="45">
                  <c:v>75.680000000000007</c:v>
                </c:pt>
                <c:pt idx="46">
                  <c:v>76.38</c:v>
                </c:pt>
                <c:pt idx="47">
                  <c:v>76.02</c:v>
                </c:pt>
                <c:pt idx="48">
                  <c:v>78.12</c:v>
                </c:pt>
                <c:pt idx="49">
                  <c:v>78.489999999999995</c:v>
                </c:pt>
                <c:pt idx="50">
                  <c:v>78.8</c:v>
                </c:pt>
                <c:pt idx="51">
                  <c:v>80.44</c:v>
                </c:pt>
                <c:pt idx="52">
                  <c:v>80.739999999999995</c:v>
                </c:pt>
                <c:pt idx="53">
                  <c:v>81.489999999999995</c:v>
                </c:pt>
                <c:pt idx="54">
                  <c:v>83.27</c:v>
                </c:pt>
                <c:pt idx="55">
                  <c:v>84.28</c:v>
                </c:pt>
                <c:pt idx="56">
                  <c:v>83.77</c:v>
                </c:pt>
                <c:pt idx="57">
                  <c:v>86.64</c:v>
                </c:pt>
                <c:pt idx="58">
                  <c:v>86.04</c:v>
                </c:pt>
                <c:pt idx="59">
                  <c:v>86.09</c:v>
                </c:pt>
                <c:pt idx="60">
                  <c:v>86.09</c:v>
                </c:pt>
                <c:pt idx="61">
                  <c:v>90.85</c:v>
                </c:pt>
                <c:pt idx="62">
                  <c:v>88.5</c:v>
                </c:pt>
                <c:pt idx="63">
                  <c:v>88.51</c:v>
                </c:pt>
                <c:pt idx="64">
                  <c:v>98.5</c:v>
                </c:pt>
                <c:pt idx="65">
                  <c:v>90.97</c:v>
                </c:pt>
                <c:pt idx="66">
                  <c:v>91.81</c:v>
                </c:pt>
                <c:pt idx="67">
                  <c:v>92.5</c:v>
                </c:pt>
                <c:pt idx="68">
                  <c:v>94.13</c:v>
                </c:pt>
                <c:pt idx="69">
                  <c:v>94.39</c:v>
                </c:pt>
                <c:pt idx="70">
                  <c:v>95.27</c:v>
                </c:pt>
                <c:pt idx="71">
                  <c:v>96.16</c:v>
                </c:pt>
                <c:pt idx="72">
                  <c:v>100.84</c:v>
                </c:pt>
                <c:pt idx="73">
                  <c:v>112.85</c:v>
                </c:pt>
                <c:pt idx="74">
                  <c:v>98.85</c:v>
                </c:pt>
                <c:pt idx="75">
                  <c:v>98.85</c:v>
                </c:pt>
                <c:pt idx="76">
                  <c:v>110.76</c:v>
                </c:pt>
                <c:pt idx="77">
                  <c:v>101.62</c:v>
                </c:pt>
                <c:pt idx="78">
                  <c:v>101.62</c:v>
                </c:pt>
                <c:pt idx="79">
                  <c:v>103.64</c:v>
                </c:pt>
                <c:pt idx="80">
                  <c:v>104.46</c:v>
                </c:pt>
                <c:pt idx="81">
                  <c:v>105.43</c:v>
                </c:pt>
                <c:pt idx="82">
                  <c:v>105.43</c:v>
                </c:pt>
                <c:pt idx="83">
                  <c:v>108.07</c:v>
                </c:pt>
                <c:pt idx="84">
                  <c:v>108.39</c:v>
                </c:pt>
                <c:pt idx="85">
                  <c:v>109.39</c:v>
                </c:pt>
                <c:pt idx="86">
                  <c:v>110.4</c:v>
                </c:pt>
                <c:pt idx="87">
                  <c:v>110.4</c:v>
                </c:pt>
                <c:pt idx="88">
                  <c:v>112.81</c:v>
                </c:pt>
                <c:pt idx="89">
                  <c:v>113.37</c:v>
                </c:pt>
                <c:pt idx="90">
                  <c:v>114.53</c:v>
                </c:pt>
                <c:pt idx="91">
                  <c:v>114.54</c:v>
                </c:pt>
                <c:pt idx="92">
                  <c:v>116.35</c:v>
                </c:pt>
                <c:pt idx="93">
                  <c:v>118.6</c:v>
                </c:pt>
                <c:pt idx="94">
                  <c:v>118.83</c:v>
                </c:pt>
                <c:pt idx="95">
                  <c:v>119.93</c:v>
                </c:pt>
                <c:pt idx="96">
                  <c:v>119.94</c:v>
                </c:pt>
                <c:pt idx="97">
                  <c:v>123.57</c:v>
                </c:pt>
                <c:pt idx="98">
                  <c:v>124.46</c:v>
                </c:pt>
                <c:pt idx="99">
                  <c:v>124.44</c:v>
                </c:pt>
                <c:pt idx="100">
                  <c:v>125.59</c:v>
                </c:pt>
                <c:pt idx="101">
                  <c:v>125.59</c:v>
                </c:pt>
                <c:pt idx="102">
                  <c:v>132.72</c:v>
                </c:pt>
                <c:pt idx="103">
                  <c:v>141.94999999999999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133.96</c:v>
                </c:pt>
                <c:pt idx="109">
                  <c:v>148.44999999999999</c:v>
                </c:pt>
                <c:pt idx="110">
                  <c:v>138.01</c:v>
                </c:pt>
                <c:pt idx="111">
                  <c:v>138.99</c:v>
                </c:pt>
                <c:pt idx="112">
                  <c:v>138.97999999999999</c:v>
                </c:pt>
                <c:pt idx="113">
                  <c:v>148.51</c:v>
                </c:pt>
                <c:pt idx="114">
                  <c:v>150.81</c:v>
                </c:pt>
                <c:pt idx="115">
                  <c:v>144.19999999999999</c:v>
                </c:pt>
                <c:pt idx="116">
                  <c:v>144.19999999999999</c:v>
                </c:pt>
                <c:pt idx="117">
                  <c:v>151.52000000000001</c:v>
                </c:pt>
                <c:pt idx="118">
                  <c:v>149.51</c:v>
                </c:pt>
                <c:pt idx="119">
                  <c:v>149.61000000000001</c:v>
                </c:pt>
                <c:pt idx="120">
                  <c:v>149.61000000000001</c:v>
                </c:pt>
                <c:pt idx="121">
                  <c:v>153.6</c:v>
                </c:pt>
                <c:pt idx="122">
                  <c:v>152.97</c:v>
                </c:pt>
                <c:pt idx="123">
                  <c:v>155.22999999999999</c:v>
                </c:pt>
                <c:pt idx="124">
                  <c:v>155.22999999999999</c:v>
                </c:pt>
                <c:pt idx="125">
                  <c:v>160.86000000000001</c:v>
                </c:pt>
                <c:pt idx="126">
                  <c:v>173.19</c:v>
                </c:pt>
                <c:pt idx="127">
                  <c:v>161.05000000000001</c:v>
                </c:pt>
                <c:pt idx="128">
                  <c:v>161.05000000000001</c:v>
                </c:pt>
                <c:pt idx="129">
                  <c:v>164.09</c:v>
                </c:pt>
                <c:pt idx="130">
                  <c:v>165.04</c:v>
                </c:pt>
                <c:pt idx="131">
                  <c:v>167.1</c:v>
                </c:pt>
                <c:pt idx="132">
                  <c:v>168.65</c:v>
                </c:pt>
                <c:pt idx="133">
                  <c:v>170.04</c:v>
                </c:pt>
                <c:pt idx="134">
                  <c:v>178.73</c:v>
                </c:pt>
                <c:pt idx="135">
                  <c:v>175.34</c:v>
                </c:pt>
                <c:pt idx="136">
                  <c:v>174.97</c:v>
                </c:pt>
                <c:pt idx="137">
                  <c:v>174.97</c:v>
                </c:pt>
                <c:pt idx="138">
                  <c:v>183</c:v>
                </c:pt>
                <c:pt idx="139">
                  <c:v>179.82</c:v>
                </c:pt>
                <c:pt idx="140">
                  <c:v>181.53</c:v>
                </c:pt>
                <c:pt idx="141">
                  <c:v>181.54</c:v>
                </c:pt>
                <c:pt idx="142">
                  <c:v>184.62</c:v>
                </c:pt>
                <c:pt idx="143">
                  <c:v>191.13</c:v>
                </c:pt>
                <c:pt idx="144">
                  <c:v>188.35</c:v>
                </c:pt>
                <c:pt idx="145">
                  <c:v>188.35</c:v>
                </c:pt>
                <c:pt idx="146">
                  <c:v>190.31</c:v>
                </c:pt>
                <c:pt idx="147">
                  <c:v>194.8</c:v>
                </c:pt>
                <c:pt idx="148">
                  <c:v>195.42</c:v>
                </c:pt>
                <c:pt idx="149">
                  <c:v>195.42</c:v>
                </c:pt>
                <c:pt idx="150">
                  <c:v>203.88</c:v>
                </c:pt>
                <c:pt idx="151">
                  <c:v>211.52</c:v>
                </c:pt>
                <c:pt idx="152">
                  <c:v>202.75</c:v>
                </c:pt>
                <c:pt idx="153">
                  <c:v>204.63</c:v>
                </c:pt>
                <c:pt idx="154">
                  <c:v>204.63</c:v>
                </c:pt>
                <c:pt idx="155">
                  <c:v>215.02</c:v>
                </c:pt>
                <c:pt idx="156">
                  <c:v>221.21</c:v>
                </c:pt>
                <c:pt idx="157">
                  <c:v>212.3</c:v>
                </c:pt>
                <c:pt idx="158">
                  <c:v>214.27</c:v>
                </c:pt>
                <c:pt idx="159">
                  <c:v>216.26</c:v>
                </c:pt>
                <c:pt idx="160">
                  <c:v>218.26</c:v>
                </c:pt>
                <c:pt idx="161">
                  <c:v>220.27</c:v>
                </c:pt>
                <c:pt idx="162">
                  <c:v>222.31</c:v>
                </c:pt>
                <c:pt idx="163">
                  <c:v>224.37</c:v>
                </c:pt>
                <c:pt idx="164">
                  <c:v>224.37</c:v>
                </c:pt>
                <c:pt idx="165">
                  <c:v>228.96</c:v>
                </c:pt>
                <c:pt idx="166">
                  <c:v>230.14</c:v>
                </c:pt>
                <c:pt idx="167">
                  <c:v>232.8</c:v>
                </c:pt>
                <c:pt idx="168">
                  <c:v>232.8</c:v>
                </c:pt>
                <c:pt idx="169">
                  <c:v>235.84</c:v>
                </c:pt>
                <c:pt idx="170">
                  <c:v>251.68</c:v>
                </c:pt>
                <c:pt idx="171">
                  <c:v>241.53</c:v>
                </c:pt>
                <c:pt idx="172">
                  <c:v>241.53</c:v>
                </c:pt>
                <c:pt idx="173">
                  <c:v>252.92</c:v>
                </c:pt>
                <c:pt idx="174">
                  <c:v>247.52</c:v>
                </c:pt>
                <c:pt idx="175">
                  <c:v>250.59</c:v>
                </c:pt>
                <c:pt idx="176">
                  <c:v>250.59</c:v>
                </c:pt>
                <c:pt idx="177">
                  <c:v>254.32</c:v>
                </c:pt>
                <c:pt idx="178">
                  <c:v>260.89999999999998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262.39999999999998</c:v>
                </c:pt>
                <c:pt idx="182">
                  <c:v>265.02999999999997</c:v>
                </c:pt>
                <c:pt idx="183">
                  <c:v>269.7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287.72000000000003</c:v>
                </c:pt>
                <c:pt idx="192">
                  <c:v>297.02</c:v>
                </c:pt>
                <c:pt idx="193">
                  <c:v>302.22000000000003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315.48</c:v>
                </c:pt>
                <c:pt idx="202">
                  <c:v>320.51</c:v>
                </c:pt>
                <c:pt idx="203">
                  <c:v>323.29000000000002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339.6</c:v>
                </c:pt>
                <c:pt idx="210">
                  <c:v>343.3</c:v>
                </c:pt>
                <c:pt idx="211">
                  <c:v>352.85</c:v>
                </c:pt>
                <c:pt idx="212">
                  <c:v>352.35</c:v>
                </c:pt>
                <c:pt idx="213">
                  <c:v>355.61</c:v>
                </c:pt>
                <c:pt idx="214">
                  <c:v>358.89</c:v>
                </c:pt>
                <c:pt idx="215">
                  <c:v>362.22</c:v>
                </c:pt>
                <c:pt idx="216">
                  <c:v>362.22</c:v>
                </c:pt>
                <c:pt idx="217">
                  <c:v>376.49</c:v>
                </c:pt>
                <c:pt idx="218">
                  <c:v>381.87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382.8</c:v>
                </c:pt>
                <c:pt idx="223">
                  <c:v>387.43</c:v>
                </c:pt>
                <c:pt idx="224">
                  <c:v>394.19</c:v>
                </c:pt>
                <c:pt idx="225">
                  <c:v>397.16</c:v>
                </c:pt>
                <c:pt idx="226">
                  <c:v>400.84</c:v>
                </c:pt>
                <c:pt idx="227">
                  <c:v>400.84</c:v>
                </c:pt>
                <c:pt idx="228">
                  <c:v>409.46</c:v>
                </c:pt>
                <c:pt idx="229">
                  <c:v>411.2</c:v>
                </c:pt>
                <c:pt idx="230">
                  <c:v>415.88</c:v>
                </c:pt>
                <c:pt idx="231">
                  <c:v>419.73</c:v>
                </c:pt>
                <c:pt idx="232">
                  <c:v>419.73</c:v>
                </c:pt>
                <c:pt idx="233">
                  <c:v>423.78</c:v>
                </c:pt>
                <c:pt idx="234">
                  <c:v>431.15</c:v>
                </c:pt>
                <c:pt idx="235">
                  <c:v>435.48</c:v>
                </c:pt>
                <c:pt idx="236">
                  <c:v>439.51</c:v>
                </c:pt>
                <c:pt idx="237">
                  <c:v>439.51</c:v>
                </c:pt>
                <c:pt idx="238">
                  <c:v>448.57</c:v>
                </c:pt>
                <c:pt idx="239">
                  <c:v>449.82</c:v>
                </c:pt>
                <c:pt idx="240">
                  <c:v>456.01</c:v>
                </c:pt>
                <c:pt idx="241">
                  <c:v>460.22</c:v>
                </c:pt>
                <c:pt idx="242">
                  <c:v>460.22</c:v>
                </c:pt>
                <c:pt idx="243">
                  <c:v>469.88</c:v>
                </c:pt>
                <c:pt idx="244">
                  <c:v>472.83</c:v>
                </c:pt>
                <c:pt idx="245">
                  <c:v>477.5</c:v>
                </c:pt>
                <c:pt idx="246">
                  <c:v>481.91</c:v>
                </c:pt>
                <c:pt idx="247">
                  <c:v>481.92</c:v>
                </c:pt>
                <c:pt idx="248">
                  <c:v>488.78</c:v>
                </c:pt>
                <c:pt idx="249">
                  <c:v>495.58</c:v>
                </c:pt>
                <c:pt idx="250">
                  <c:v>500</c:v>
                </c:pt>
                <c:pt idx="251">
                  <c:v>504.63</c:v>
                </c:pt>
                <c:pt idx="252">
                  <c:v>509.3</c:v>
                </c:pt>
                <c:pt idx="253">
                  <c:v>514.01</c:v>
                </c:pt>
                <c:pt idx="254">
                  <c:v>518.76</c:v>
                </c:pt>
                <c:pt idx="255">
                  <c:v>523.57000000000005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677.6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703.02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736.16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885.05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988.48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1145.44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1303.07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1377.11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1428.79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1610.53</c:v>
                </c:pt>
                <c:pt idx="378">
                  <c:v>1625.43</c:v>
                </c:pt>
                <c:pt idx="379">
                  <c:v>1640.48</c:v>
                </c:pt>
                <c:pt idx="380">
                  <c:v>1655.66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1749.73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1832.19</c:v>
                </c:pt>
                <c:pt idx="392">
                  <c:v>1849.14</c:v>
                </c:pt>
                <c:pt idx="393">
                  <c:v>1866.26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2182.58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2243.73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</c:v>
                </c:pt>
                <c:pt idx="424">
                  <c:v>2482.96</c:v>
                </c:pt>
                <c:pt idx="425">
                  <c:v>2505.9299999999998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2798.78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3040.68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3396.01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3523.47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3622.19</c:v>
                </c:pt>
                <c:pt idx="466">
                  <c:v>3655.69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3899.14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4008.39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4275.34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4476.83</c:v>
                </c:pt>
                <c:pt idx="489">
                  <c:v>4518.25</c:v>
                </c:pt>
                <c:pt idx="490">
                  <c:v>4560.05</c:v>
                </c:pt>
                <c:pt idx="491">
                  <c:v>4602.24</c:v>
                </c:pt>
                <c:pt idx="492">
                  <c:v>4644.83</c:v>
                </c:pt>
                <c:pt idx="493">
                  <c:v>4687.8100000000004</c:v>
                </c:pt>
                <c:pt idx="494">
                  <c:v>4731.18</c:v>
                </c:pt>
                <c:pt idx="495">
                  <c:v>4774.97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5000.01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5284.09</c:v>
                </c:pt>
                <c:pt idx="507">
                  <c:v>5332.98</c:v>
                </c:pt>
                <c:pt idx="508">
                  <c:v>5382.32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6011.32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6470.98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6775.95</c:v>
                </c:pt>
                <c:pt idx="534">
                  <c:v>6838.65</c:v>
                </c:pt>
                <c:pt idx="535">
                  <c:v>6901.92</c:v>
                </c:pt>
                <c:pt idx="536">
                  <c:v>6965.8</c:v>
                </c:pt>
                <c:pt idx="537">
                  <c:v>7030.24</c:v>
                </c:pt>
                <c:pt idx="538">
                  <c:v>7095.29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7429.68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8297.93</c:v>
                </c:pt>
                <c:pt idx="556">
                  <c:v>8374.7099999999991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8850.57</c:v>
                </c:pt>
                <c:pt idx="563">
                  <c:v>8932.4599999999991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9267.66</c:v>
                </c:pt>
                <c:pt idx="568">
                  <c:v>9353.41</c:v>
                </c:pt>
                <c:pt idx="569">
                  <c:v>9439.9599999999991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9794.25</c:v>
                </c:pt>
                <c:pt idx="574">
                  <c:v>9884.84</c:v>
                </c:pt>
                <c:pt idx="575">
                  <c:v>9976.31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10543.16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10838.51</c:v>
                </c:pt>
                <c:pt idx="585">
                  <c:v>10938.81</c:v>
                </c:pt>
                <c:pt idx="586">
                  <c:v>11040.05</c:v>
                </c:pt>
                <c:pt idx="587">
                  <c:v>11142.18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11994.19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  <c:pt idx="599">
                  <c:v>12444.29</c:v>
                </c:pt>
                <c:pt idx="600">
                  <c:v>12559.43</c:v>
                </c:pt>
                <c:pt idx="601">
                  <c:v>12675.63</c:v>
                </c:pt>
                <c:pt idx="602">
                  <c:v>12792.93</c:v>
                </c:pt>
                <c:pt idx="603">
                  <c:v>12911.29</c:v>
                </c:pt>
                <c:pt idx="604">
                  <c:v>13030.77</c:v>
                </c:pt>
                <c:pt idx="605">
                  <c:v>13151.34</c:v>
                </c:pt>
                <c:pt idx="606">
                  <c:v>13273.02</c:v>
                </c:pt>
                <c:pt idx="607">
                  <c:v>13395.83</c:v>
                </c:pt>
                <c:pt idx="608">
                  <c:v>13519.78</c:v>
                </c:pt>
                <c:pt idx="609">
                  <c:v>13644.92</c:v>
                </c:pt>
                <c:pt idx="610">
                  <c:v>13771.14</c:v>
                </c:pt>
                <c:pt idx="611">
                  <c:v>13898.58</c:v>
                </c:pt>
                <c:pt idx="612">
                  <c:v>14027.17</c:v>
                </c:pt>
                <c:pt idx="613">
                  <c:v>14156.96</c:v>
                </c:pt>
                <c:pt idx="614">
                  <c:v>14287.94</c:v>
                </c:pt>
                <c:pt idx="615">
                  <c:v>14420.17</c:v>
                </c:pt>
                <c:pt idx="616">
                  <c:v>14553.59</c:v>
                </c:pt>
                <c:pt idx="617">
                  <c:v>14688.26</c:v>
                </c:pt>
                <c:pt idx="618">
                  <c:v>14824.16</c:v>
                </c:pt>
                <c:pt idx="619">
                  <c:v>15000.03</c:v>
                </c:pt>
              </c:numCache>
            </c:numRef>
          </c:xVal>
          <c:yVal>
            <c:numRef>
              <c:f>'[FrequencyResponseVSFrequency_MeshDrumHead_8-10-17.xlsx]FrequencyResponseVSFrequency_Me'!$D$1:$D$620</c:f>
              <c:numCache>
                <c:formatCode>0.00</c:formatCode>
                <c:ptCount val="620"/>
                <c:pt idx="0">
                  <c:v>-80.84</c:v>
                </c:pt>
                <c:pt idx="1">
                  <c:v>-56.71</c:v>
                </c:pt>
                <c:pt idx="2">
                  <c:v>-56.7</c:v>
                </c:pt>
                <c:pt idx="3">
                  <c:v>-56.67</c:v>
                </c:pt>
                <c:pt idx="4">
                  <c:v>-56.67</c:v>
                </c:pt>
                <c:pt idx="5">
                  <c:v>-56.61</c:v>
                </c:pt>
                <c:pt idx="6">
                  <c:v>-56.54</c:v>
                </c:pt>
                <c:pt idx="7">
                  <c:v>-56.5</c:v>
                </c:pt>
                <c:pt idx="8">
                  <c:v>-56.49</c:v>
                </c:pt>
                <c:pt idx="9">
                  <c:v>-56.41</c:v>
                </c:pt>
                <c:pt idx="10">
                  <c:v>-56.42</c:v>
                </c:pt>
                <c:pt idx="11">
                  <c:v>-56.44</c:v>
                </c:pt>
                <c:pt idx="12">
                  <c:v>-56.38</c:v>
                </c:pt>
                <c:pt idx="13">
                  <c:v>-56.36</c:v>
                </c:pt>
                <c:pt idx="14">
                  <c:v>-56.34</c:v>
                </c:pt>
                <c:pt idx="15">
                  <c:v>-56.34</c:v>
                </c:pt>
                <c:pt idx="16">
                  <c:v>-56.3</c:v>
                </c:pt>
                <c:pt idx="17">
                  <c:v>-56.26</c:v>
                </c:pt>
                <c:pt idx="18">
                  <c:v>-56.23</c:v>
                </c:pt>
                <c:pt idx="19">
                  <c:v>-56.25</c:v>
                </c:pt>
                <c:pt idx="20">
                  <c:v>-56.17</c:v>
                </c:pt>
                <c:pt idx="21">
                  <c:v>-56.12</c:v>
                </c:pt>
                <c:pt idx="22">
                  <c:v>-56.08</c:v>
                </c:pt>
                <c:pt idx="23">
                  <c:v>-56.07</c:v>
                </c:pt>
                <c:pt idx="24">
                  <c:v>-56.03</c:v>
                </c:pt>
                <c:pt idx="25">
                  <c:v>-56</c:v>
                </c:pt>
                <c:pt idx="26">
                  <c:v>-56</c:v>
                </c:pt>
                <c:pt idx="27">
                  <c:v>-55.93</c:v>
                </c:pt>
                <c:pt idx="28">
                  <c:v>-55.91</c:v>
                </c:pt>
                <c:pt idx="29">
                  <c:v>-55.89</c:v>
                </c:pt>
                <c:pt idx="30">
                  <c:v>-55.93</c:v>
                </c:pt>
                <c:pt idx="31">
                  <c:v>-55.89</c:v>
                </c:pt>
                <c:pt idx="32">
                  <c:v>-55.89</c:v>
                </c:pt>
                <c:pt idx="33">
                  <c:v>-55.96</c:v>
                </c:pt>
                <c:pt idx="34">
                  <c:v>-56.12</c:v>
                </c:pt>
                <c:pt idx="35">
                  <c:v>-56.29</c:v>
                </c:pt>
                <c:pt idx="36">
                  <c:v>-56.29</c:v>
                </c:pt>
                <c:pt idx="37">
                  <c:v>-56.64</c:v>
                </c:pt>
                <c:pt idx="38">
                  <c:v>-57.03</c:v>
                </c:pt>
                <c:pt idx="39">
                  <c:v>-57.28</c:v>
                </c:pt>
                <c:pt idx="40">
                  <c:v>-57.27</c:v>
                </c:pt>
                <c:pt idx="41">
                  <c:v>-57.49</c:v>
                </c:pt>
                <c:pt idx="42">
                  <c:v>-57.46</c:v>
                </c:pt>
                <c:pt idx="43">
                  <c:v>-57.47</c:v>
                </c:pt>
                <c:pt idx="44">
                  <c:v>-57.14</c:v>
                </c:pt>
                <c:pt idx="45">
                  <c:v>-56.61</c:v>
                </c:pt>
                <c:pt idx="46">
                  <c:v>-56.18</c:v>
                </c:pt>
                <c:pt idx="47">
                  <c:v>-56.14</c:v>
                </c:pt>
                <c:pt idx="48">
                  <c:v>-55.62</c:v>
                </c:pt>
                <c:pt idx="49">
                  <c:v>-55.46</c:v>
                </c:pt>
                <c:pt idx="50">
                  <c:v>-55.39</c:v>
                </c:pt>
                <c:pt idx="51">
                  <c:v>-55.67</c:v>
                </c:pt>
                <c:pt idx="52">
                  <c:v>-55.44</c:v>
                </c:pt>
                <c:pt idx="53">
                  <c:v>-54.97</c:v>
                </c:pt>
                <c:pt idx="54">
                  <c:v>-54.9</c:v>
                </c:pt>
                <c:pt idx="55">
                  <c:v>-53.84</c:v>
                </c:pt>
                <c:pt idx="56">
                  <c:v>-52.89</c:v>
                </c:pt>
                <c:pt idx="57">
                  <c:v>-52.83</c:v>
                </c:pt>
                <c:pt idx="58">
                  <c:v>-51.72</c:v>
                </c:pt>
                <c:pt idx="59">
                  <c:v>-50.71</c:v>
                </c:pt>
                <c:pt idx="60">
                  <c:v>-50.71</c:v>
                </c:pt>
                <c:pt idx="61">
                  <c:v>-49.67</c:v>
                </c:pt>
                <c:pt idx="62">
                  <c:v>-48.61</c:v>
                </c:pt>
                <c:pt idx="63">
                  <c:v>-48.58</c:v>
                </c:pt>
                <c:pt idx="64">
                  <c:v>-47.7</c:v>
                </c:pt>
                <c:pt idx="65">
                  <c:v>-47.04</c:v>
                </c:pt>
                <c:pt idx="66">
                  <c:v>-46.68</c:v>
                </c:pt>
                <c:pt idx="67">
                  <c:v>-46.62</c:v>
                </c:pt>
                <c:pt idx="68">
                  <c:v>-46.33</c:v>
                </c:pt>
                <c:pt idx="69">
                  <c:v>-46.21</c:v>
                </c:pt>
                <c:pt idx="70">
                  <c:v>-46.12</c:v>
                </c:pt>
                <c:pt idx="71">
                  <c:v>-46.02</c:v>
                </c:pt>
                <c:pt idx="72">
                  <c:v>-46.03</c:v>
                </c:pt>
                <c:pt idx="73">
                  <c:v>-45.74</c:v>
                </c:pt>
                <c:pt idx="74">
                  <c:v>-45.48</c:v>
                </c:pt>
                <c:pt idx="75">
                  <c:v>-45.48</c:v>
                </c:pt>
                <c:pt idx="76">
                  <c:v>-45.13</c:v>
                </c:pt>
                <c:pt idx="77">
                  <c:v>-44.77</c:v>
                </c:pt>
                <c:pt idx="78">
                  <c:v>-44.77</c:v>
                </c:pt>
                <c:pt idx="79">
                  <c:v>-44.52</c:v>
                </c:pt>
                <c:pt idx="80">
                  <c:v>-44.21</c:v>
                </c:pt>
                <c:pt idx="81">
                  <c:v>-44.1</c:v>
                </c:pt>
                <c:pt idx="82">
                  <c:v>-44.11</c:v>
                </c:pt>
                <c:pt idx="83">
                  <c:v>-44.01</c:v>
                </c:pt>
                <c:pt idx="84">
                  <c:v>-43.7</c:v>
                </c:pt>
                <c:pt idx="85">
                  <c:v>-43.48</c:v>
                </c:pt>
                <c:pt idx="86">
                  <c:v>-43.24</c:v>
                </c:pt>
                <c:pt idx="87">
                  <c:v>-43.24</c:v>
                </c:pt>
                <c:pt idx="88">
                  <c:v>-42.66</c:v>
                </c:pt>
                <c:pt idx="89">
                  <c:v>-42.18</c:v>
                </c:pt>
                <c:pt idx="90">
                  <c:v>-41.92</c:v>
                </c:pt>
                <c:pt idx="91">
                  <c:v>-41.92</c:v>
                </c:pt>
                <c:pt idx="92">
                  <c:v>-41.76</c:v>
                </c:pt>
                <c:pt idx="93">
                  <c:v>-41.64</c:v>
                </c:pt>
                <c:pt idx="94">
                  <c:v>-41.64</c:v>
                </c:pt>
                <c:pt idx="95">
                  <c:v>-41.73</c:v>
                </c:pt>
                <c:pt idx="96">
                  <c:v>-41.73</c:v>
                </c:pt>
                <c:pt idx="97">
                  <c:v>-41.96</c:v>
                </c:pt>
                <c:pt idx="98">
                  <c:v>-42.21</c:v>
                </c:pt>
                <c:pt idx="99">
                  <c:v>-42.46</c:v>
                </c:pt>
                <c:pt idx="100">
                  <c:v>-42.7</c:v>
                </c:pt>
                <c:pt idx="101">
                  <c:v>-42.7</c:v>
                </c:pt>
                <c:pt idx="102">
                  <c:v>-43.09</c:v>
                </c:pt>
                <c:pt idx="103">
                  <c:v>-43.44</c:v>
                </c:pt>
                <c:pt idx="104">
                  <c:v>-43.71</c:v>
                </c:pt>
                <c:pt idx="105">
                  <c:v>-43.93</c:v>
                </c:pt>
                <c:pt idx="106">
                  <c:v>-44.15</c:v>
                </c:pt>
                <c:pt idx="107">
                  <c:v>-44.4</c:v>
                </c:pt>
                <c:pt idx="108">
                  <c:v>-44.4</c:v>
                </c:pt>
                <c:pt idx="109">
                  <c:v>-44.78</c:v>
                </c:pt>
                <c:pt idx="110">
                  <c:v>-45.13</c:v>
                </c:pt>
                <c:pt idx="111">
                  <c:v>-45.32</c:v>
                </c:pt>
                <c:pt idx="112">
                  <c:v>-45.32</c:v>
                </c:pt>
                <c:pt idx="113">
                  <c:v>-45.57</c:v>
                </c:pt>
                <c:pt idx="114">
                  <c:v>-45.73</c:v>
                </c:pt>
                <c:pt idx="115">
                  <c:v>-45.87</c:v>
                </c:pt>
                <c:pt idx="116">
                  <c:v>-45.88</c:v>
                </c:pt>
                <c:pt idx="117">
                  <c:v>-46.1</c:v>
                </c:pt>
                <c:pt idx="118">
                  <c:v>-46.29</c:v>
                </c:pt>
                <c:pt idx="119">
                  <c:v>-46.4</c:v>
                </c:pt>
                <c:pt idx="120">
                  <c:v>-46.4</c:v>
                </c:pt>
                <c:pt idx="121">
                  <c:v>-46.55</c:v>
                </c:pt>
                <c:pt idx="122">
                  <c:v>-46.7</c:v>
                </c:pt>
                <c:pt idx="123">
                  <c:v>-46.83</c:v>
                </c:pt>
                <c:pt idx="124">
                  <c:v>-46.83</c:v>
                </c:pt>
                <c:pt idx="125">
                  <c:v>-47.05</c:v>
                </c:pt>
                <c:pt idx="126">
                  <c:v>-47.33</c:v>
                </c:pt>
                <c:pt idx="127">
                  <c:v>-47.49</c:v>
                </c:pt>
                <c:pt idx="128">
                  <c:v>-47.48</c:v>
                </c:pt>
                <c:pt idx="129">
                  <c:v>-47.68</c:v>
                </c:pt>
                <c:pt idx="130">
                  <c:v>-47.85</c:v>
                </c:pt>
                <c:pt idx="131">
                  <c:v>-47.96</c:v>
                </c:pt>
                <c:pt idx="132">
                  <c:v>-47.99</c:v>
                </c:pt>
                <c:pt idx="133">
                  <c:v>-47.99</c:v>
                </c:pt>
                <c:pt idx="134">
                  <c:v>-47.88</c:v>
                </c:pt>
                <c:pt idx="135">
                  <c:v>-47.67</c:v>
                </c:pt>
                <c:pt idx="136">
                  <c:v>-47.41</c:v>
                </c:pt>
                <c:pt idx="137">
                  <c:v>-47.42</c:v>
                </c:pt>
                <c:pt idx="138">
                  <c:v>-47</c:v>
                </c:pt>
                <c:pt idx="139">
                  <c:v>-46.61</c:v>
                </c:pt>
                <c:pt idx="140">
                  <c:v>-46.32</c:v>
                </c:pt>
                <c:pt idx="141">
                  <c:v>-46.32</c:v>
                </c:pt>
                <c:pt idx="142">
                  <c:v>-46.02</c:v>
                </c:pt>
                <c:pt idx="143">
                  <c:v>-45.76</c:v>
                </c:pt>
                <c:pt idx="144">
                  <c:v>-45.52</c:v>
                </c:pt>
                <c:pt idx="145">
                  <c:v>-45.53</c:v>
                </c:pt>
                <c:pt idx="146">
                  <c:v>-45.31</c:v>
                </c:pt>
                <c:pt idx="147">
                  <c:v>-45.09</c:v>
                </c:pt>
                <c:pt idx="148">
                  <c:v>-44.92</c:v>
                </c:pt>
                <c:pt idx="149">
                  <c:v>-44.92</c:v>
                </c:pt>
                <c:pt idx="150">
                  <c:v>-44.66</c:v>
                </c:pt>
                <c:pt idx="151">
                  <c:v>-44.39</c:v>
                </c:pt>
                <c:pt idx="152">
                  <c:v>-44.14</c:v>
                </c:pt>
                <c:pt idx="153">
                  <c:v>-44</c:v>
                </c:pt>
                <c:pt idx="154">
                  <c:v>-44.01</c:v>
                </c:pt>
                <c:pt idx="155">
                  <c:v>-43.93</c:v>
                </c:pt>
                <c:pt idx="156">
                  <c:v>-43.93</c:v>
                </c:pt>
                <c:pt idx="157">
                  <c:v>-44.08</c:v>
                </c:pt>
                <c:pt idx="158">
                  <c:v>-44.21</c:v>
                </c:pt>
                <c:pt idx="159">
                  <c:v>-44.28</c:v>
                </c:pt>
                <c:pt idx="160">
                  <c:v>-44.3</c:v>
                </c:pt>
                <c:pt idx="161">
                  <c:v>-44.31</c:v>
                </c:pt>
                <c:pt idx="162">
                  <c:v>-44.36</c:v>
                </c:pt>
                <c:pt idx="163">
                  <c:v>-44.4</c:v>
                </c:pt>
                <c:pt idx="164">
                  <c:v>-44.4</c:v>
                </c:pt>
                <c:pt idx="165">
                  <c:v>-44.49</c:v>
                </c:pt>
                <c:pt idx="166">
                  <c:v>-44.59</c:v>
                </c:pt>
                <c:pt idx="167">
                  <c:v>-44.65</c:v>
                </c:pt>
                <c:pt idx="168">
                  <c:v>-44.65</c:v>
                </c:pt>
                <c:pt idx="169">
                  <c:v>-44.67</c:v>
                </c:pt>
                <c:pt idx="170">
                  <c:v>-44.65</c:v>
                </c:pt>
                <c:pt idx="171">
                  <c:v>-44.61</c:v>
                </c:pt>
                <c:pt idx="172">
                  <c:v>-44.62</c:v>
                </c:pt>
                <c:pt idx="173">
                  <c:v>-44.55</c:v>
                </c:pt>
                <c:pt idx="174">
                  <c:v>-44.46</c:v>
                </c:pt>
                <c:pt idx="175">
                  <c:v>-44.41</c:v>
                </c:pt>
                <c:pt idx="176">
                  <c:v>-44.42</c:v>
                </c:pt>
                <c:pt idx="177">
                  <c:v>-44.4</c:v>
                </c:pt>
                <c:pt idx="178">
                  <c:v>-44.42</c:v>
                </c:pt>
                <c:pt idx="179">
                  <c:v>-44.46</c:v>
                </c:pt>
                <c:pt idx="180">
                  <c:v>-44.51</c:v>
                </c:pt>
                <c:pt idx="181">
                  <c:v>-44.51</c:v>
                </c:pt>
                <c:pt idx="182">
                  <c:v>-44.6</c:v>
                </c:pt>
                <c:pt idx="183">
                  <c:v>-44.73</c:v>
                </c:pt>
                <c:pt idx="184">
                  <c:v>-44.82</c:v>
                </c:pt>
                <c:pt idx="185">
                  <c:v>-44.91</c:v>
                </c:pt>
                <c:pt idx="186">
                  <c:v>-45</c:v>
                </c:pt>
                <c:pt idx="187">
                  <c:v>-45.06</c:v>
                </c:pt>
                <c:pt idx="188">
                  <c:v>-45.1</c:v>
                </c:pt>
                <c:pt idx="189">
                  <c:v>-45.11</c:v>
                </c:pt>
                <c:pt idx="190">
                  <c:v>-45.1</c:v>
                </c:pt>
                <c:pt idx="191">
                  <c:v>-45.11</c:v>
                </c:pt>
                <c:pt idx="192">
                  <c:v>-45.11</c:v>
                </c:pt>
                <c:pt idx="193">
                  <c:v>-45.11</c:v>
                </c:pt>
                <c:pt idx="194">
                  <c:v>-45.11</c:v>
                </c:pt>
                <c:pt idx="195">
                  <c:v>-45.11</c:v>
                </c:pt>
                <c:pt idx="196">
                  <c:v>-45.11</c:v>
                </c:pt>
                <c:pt idx="197">
                  <c:v>-45.13</c:v>
                </c:pt>
                <c:pt idx="198">
                  <c:v>-45.17</c:v>
                </c:pt>
                <c:pt idx="199">
                  <c:v>-45.23</c:v>
                </c:pt>
                <c:pt idx="200">
                  <c:v>-45.29</c:v>
                </c:pt>
                <c:pt idx="201">
                  <c:v>-45.29</c:v>
                </c:pt>
                <c:pt idx="202">
                  <c:v>-45.35</c:v>
                </c:pt>
                <c:pt idx="203">
                  <c:v>-45.36</c:v>
                </c:pt>
                <c:pt idx="204">
                  <c:v>-45.35</c:v>
                </c:pt>
                <c:pt idx="205">
                  <c:v>-45.34</c:v>
                </c:pt>
                <c:pt idx="206">
                  <c:v>-45.33</c:v>
                </c:pt>
                <c:pt idx="207">
                  <c:v>-45.33</c:v>
                </c:pt>
                <c:pt idx="208">
                  <c:v>-45.31</c:v>
                </c:pt>
                <c:pt idx="209">
                  <c:v>-45.32</c:v>
                </c:pt>
                <c:pt idx="210">
                  <c:v>-45.25</c:v>
                </c:pt>
                <c:pt idx="211">
                  <c:v>-45.11</c:v>
                </c:pt>
                <c:pt idx="212">
                  <c:v>-44.9</c:v>
                </c:pt>
                <c:pt idx="213">
                  <c:v>-44.72</c:v>
                </c:pt>
                <c:pt idx="214">
                  <c:v>-44.53</c:v>
                </c:pt>
                <c:pt idx="215">
                  <c:v>-44.36</c:v>
                </c:pt>
                <c:pt idx="216">
                  <c:v>-44.36</c:v>
                </c:pt>
                <c:pt idx="217">
                  <c:v>-44.19</c:v>
                </c:pt>
                <c:pt idx="218">
                  <c:v>-44.03</c:v>
                </c:pt>
                <c:pt idx="219">
                  <c:v>-43.86</c:v>
                </c:pt>
                <c:pt idx="220">
                  <c:v>-43.74</c:v>
                </c:pt>
                <c:pt idx="221">
                  <c:v>-43.6</c:v>
                </c:pt>
                <c:pt idx="222">
                  <c:v>-43.6</c:v>
                </c:pt>
                <c:pt idx="223">
                  <c:v>-43.48</c:v>
                </c:pt>
                <c:pt idx="224">
                  <c:v>-43.42</c:v>
                </c:pt>
                <c:pt idx="225">
                  <c:v>-43.38</c:v>
                </c:pt>
                <c:pt idx="226">
                  <c:v>-43.31</c:v>
                </c:pt>
                <c:pt idx="227">
                  <c:v>-43.31</c:v>
                </c:pt>
                <c:pt idx="228">
                  <c:v>-43.31</c:v>
                </c:pt>
                <c:pt idx="229">
                  <c:v>-43.27</c:v>
                </c:pt>
                <c:pt idx="230">
                  <c:v>-43.16</c:v>
                </c:pt>
                <c:pt idx="231">
                  <c:v>-43.04</c:v>
                </c:pt>
                <c:pt idx="232">
                  <c:v>-43.04</c:v>
                </c:pt>
                <c:pt idx="233">
                  <c:v>-42.87</c:v>
                </c:pt>
                <c:pt idx="234">
                  <c:v>-42.7</c:v>
                </c:pt>
                <c:pt idx="235">
                  <c:v>-42.65</c:v>
                </c:pt>
                <c:pt idx="236">
                  <c:v>-42.45</c:v>
                </c:pt>
                <c:pt idx="237">
                  <c:v>-42.45</c:v>
                </c:pt>
                <c:pt idx="238">
                  <c:v>-42.34</c:v>
                </c:pt>
                <c:pt idx="239">
                  <c:v>-42.18</c:v>
                </c:pt>
                <c:pt idx="240">
                  <c:v>-42.05</c:v>
                </c:pt>
                <c:pt idx="241">
                  <c:v>-41.95</c:v>
                </c:pt>
                <c:pt idx="242">
                  <c:v>-41.95</c:v>
                </c:pt>
                <c:pt idx="243">
                  <c:v>-41.83</c:v>
                </c:pt>
                <c:pt idx="244">
                  <c:v>-41.68</c:v>
                </c:pt>
                <c:pt idx="245">
                  <c:v>-41.53</c:v>
                </c:pt>
                <c:pt idx="246">
                  <c:v>-41.38</c:v>
                </c:pt>
                <c:pt idx="247">
                  <c:v>-41.37</c:v>
                </c:pt>
                <c:pt idx="248">
                  <c:v>-41.17</c:v>
                </c:pt>
                <c:pt idx="249">
                  <c:v>-40.92</c:v>
                </c:pt>
                <c:pt idx="250">
                  <c:v>-40.67</c:v>
                </c:pt>
                <c:pt idx="251">
                  <c:v>-40.479999999999997</c:v>
                </c:pt>
                <c:pt idx="252">
                  <c:v>-40.29</c:v>
                </c:pt>
                <c:pt idx="253">
                  <c:v>-40.1</c:v>
                </c:pt>
                <c:pt idx="254">
                  <c:v>-39.9</c:v>
                </c:pt>
                <c:pt idx="255">
                  <c:v>-39.68</c:v>
                </c:pt>
                <c:pt idx="256">
                  <c:v>-39.46</c:v>
                </c:pt>
                <c:pt idx="257">
                  <c:v>-39.22</c:v>
                </c:pt>
                <c:pt idx="258">
                  <c:v>-38.99</c:v>
                </c:pt>
                <c:pt idx="259">
                  <c:v>-38.83</c:v>
                </c:pt>
                <c:pt idx="260">
                  <c:v>-38.76</c:v>
                </c:pt>
                <c:pt idx="261">
                  <c:v>-38.700000000000003</c:v>
                </c:pt>
                <c:pt idx="262">
                  <c:v>-38.65</c:v>
                </c:pt>
                <c:pt idx="263">
                  <c:v>-38.6</c:v>
                </c:pt>
                <c:pt idx="264">
                  <c:v>-38.58</c:v>
                </c:pt>
                <c:pt idx="265">
                  <c:v>-38.58</c:v>
                </c:pt>
                <c:pt idx="266">
                  <c:v>-38.58</c:v>
                </c:pt>
                <c:pt idx="267">
                  <c:v>-38.57</c:v>
                </c:pt>
                <c:pt idx="268">
                  <c:v>-38.53</c:v>
                </c:pt>
                <c:pt idx="269">
                  <c:v>-38.43</c:v>
                </c:pt>
                <c:pt idx="270">
                  <c:v>-38.270000000000003</c:v>
                </c:pt>
                <c:pt idx="271">
                  <c:v>-38.07</c:v>
                </c:pt>
                <c:pt idx="272">
                  <c:v>-37.85</c:v>
                </c:pt>
                <c:pt idx="273">
                  <c:v>-37.61</c:v>
                </c:pt>
                <c:pt idx="274">
                  <c:v>-37.369999999999997</c:v>
                </c:pt>
                <c:pt idx="275">
                  <c:v>-37.1</c:v>
                </c:pt>
                <c:pt idx="276">
                  <c:v>-36.82</c:v>
                </c:pt>
                <c:pt idx="277">
                  <c:v>-36.54</c:v>
                </c:pt>
                <c:pt idx="278">
                  <c:v>-36.26</c:v>
                </c:pt>
                <c:pt idx="279">
                  <c:v>-35.979999999999997</c:v>
                </c:pt>
                <c:pt idx="280">
                  <c:v>-35.72</c:v>
                </c:pt>
                <c:pt idx="281">
                  <c:v>-35.47</c:v>
                </c:pt>
                <c:pt idx="282">
                  <c:v>-35.22</c:v>
                </c:pt>
                <c:pt idx="283">
                  <c:v>-34.97</c:v>
                </c:pt>
                <c:pt idx="284">
                  <c:v>-34.74</c:v>
                </c:pt>
                <c:pt idx="285">
                  <c:v>-34.54</c:v>
                </c:pt>
                <c:pt idx="286">
                  <c:v>-34.35</c:v>
                </c:pt>
                <c:pt idx="287">
                  <c:v>-34.18</c:v>
                </c:pt>
                <c:pt idx="288">
                  <c:v>-34.03</c:v>
                </c:pt>
                <c:pt idx="289">
                  <c:v>-33.89</c:v>
                </c:pt>
                <c:pt idx="290">
                  <c:v>-33.78</c:v>
                </c:pt>
                <c:pt idx="291">
                  <c:v>-33.69</c:v>
                </c:pt>
                <c:pt idx="292">
                  <c:v>-33.619999999999997</c:v>
                </c:pt>
                <c:pt idx="293">
                  <c:v>-33.58</c:v>
                </c:pt>
                <c:pt idx="294">
                  <c:v>-33.56</c:v>
                </c:pt>
                <c:pt idx="295">
                  <c:v>-33.549999999999997</c:v>
                </c:pt>
                <c:pt idx="296">
                  <c:v>-33.53</c:v>
                </c:pt>
                <c:pt idx="297">
                  <c:v>-33.49</c:v>
                </c:pt>
                <c:pt idx="298">
                  <c:v>-33.44</c:v>
                </c:pt>
                <c:pt idx="299">
                  <c:v>-33.369999999999997</c:v>
                </c:pt>
                <c:pt idx="300">
                  <c:v>-33.28</c:v>
                </c:pt>
                <c:pt idx="301">
                  <c:v>-33.15</c:v>
                </c:pt>
                <c:pt idx="302">
                  <c:v>-33</c:v>
                </c:pt>
                <c:pt idx="303">
                  <c:v>-32.82</c:v>
                </c:pt>
                <c:pt idx="304">
                  <c:v>-32.64</c:v>
                </c:pt>
                <c:pt idx="305">
                  <c:v>-32.47</c:v>
                </c:pt>
                <c:pt idx="306">
                  <c:v>-32.31</c:v>
                </c:pt>
                <c:pt idx="307">
                  <c:v>-32.159999999999997</c:v>
                </c:pt>
                <c:pt idx="308">
                  <c:v>-32.020000000000003</c:v>
                </c:pt>
                <c:pt idx="309">
                  <c:v>-31.88</c:v>
                </c:pt>
                <c:pt idx="310">
                  <c:v>-31.78</c:v>
                </c:pt>
                <c:pt idx="311">
                  <c:v>-31.66</c:v>
                </c:pt>
                <c:pt idx="312">
                  <c:v>-31.55</c:v>
                </c:pt>
                <c:pt idx="313">
                  <c:v>-31.42</c:v>
                </c:pt>
                <c:pt idx="314">
                  <c:v>-31.28</c:v>
                </c:pt>
                <c:pt idx="315">
                  <c:v>-31.13</c:v>
                </c:pt>
                <c:pt idx="316">
                  <c:v>-30.96</c:v>
                </c:pt>
                <c:pt idx="317">
                  <c:v>-30.76</c:v>
                </c:pt>
                <c:pt idx="318">
                  <c:v>-30.54</c:v>
                </c:pt>
                <c:pt idx="319">
                  <c:v>-30.28</c:v>
                </c:pt>
                <c:pt idx="320">
                  <c:v>-30.02</c:v>
                </c:pt>
                <c:pt idx="321">
                  <c:v>-29.76</c:v>
                </c:pt>
                <c:pt idx="322">
                  <c:v>-29.52</c:v>
                </c:pt>
                <c:pt idx="323">
                  <c:v>-29.32</c:v>
                </c:pt>
                <c:pt idx="324">
                  <c:v>-29.17</c:v>
                </c:pt>
                <c:pt idx="325">
                  <c:v>-29.04</c:v>
                </c:pt>
                <c:pt idx="326">
                  <c:v>-28.92</c:v>
                </c:pt>
                <c:pt idx="327">
                  <c:v>-28.82</c:v>
                </c:pt>
                <c:pt idx="328">
                  <c:v>-28.74</c:v>
                </c:pt>
                <c:pt idx="329">
                  <c:v>-28.66</c:v>
                </c:pt>
                <c:pt idx="330">
                  <c:v>-28.57</c:v>
                </c:pt>
                <c:pt idx="331">
                  <c:v>-28.5</c:v>
                </c:pt>
                <c:pt idx="332">
                  <c:v>-28.43</c:v>
                </c:pt>
                <c:pt idx="333">
                  <c:v>-28.38</c:v>
                </c:pt>
                <c:pt idx="334">
                  <c:v>-28.38</c:v>
                </c:pt>
                <c:pt idx="335">
                  <c:v>-28.38</c:v>
                </c:pt>
                <c:pt idx="336">
                  <c:v>-28.41</c:v>
                </c:pt>
                <c:pt idx="337">
                  <c:v>-28.47</c:v>
                </c:pt>
                <c:pt idx="338">
                  <c:v>-28.54</c:v>
                </c:pt>
                <c:pt idx="339">
                  <c:v>-28.59</c:v>
                </c:pt>
                <c:pt idx="340">
                  <c:v>-28.62</c:v>
                </c:pt>
                <c:pt idx="341">
                  <c:v>-28.6</c:v>
                </c:pt>
                <c:pt idx="342">
                  <c:v>-28.56</c:v>
                </c:pt>
                <c:pt idx="343">
                  <c:v>-28.5</c:v>
                </c:pt>
                <c:pt idx="344">
                  <c:v>-28.42</c:v>
                </c:pt>
                <c:pt idx="345">
                  <c:v>-28.33</c:v>
                </c:pt>
                <c:pt idx="346">
                  <c:v>-28.25</c:v>
                </c:pt>
                <c:pt idx="347">
                  <c:v>-28.18</c:v>
                </c:pt>
                <c:pt idx="348">
                  <c:v>-28.14</c:v>
                </c:pt>
                <c:pt idx="349">
                  <c:v>-28.12</c:v>
                </c:pt>
                <c:pt idx="350">
                  <c:v>-28.11</c:v>
                </c:pt>
                <c:pt idx="351">
                  <c:v>-28.13</c:v>
                </c:pt>
                <c:pt idx="352">
                  <c:v>-28.16</c:v>
                </c:pt>
                <c:pt idx="353">
                  <c:v>-28.2</c:v>
                </c:pt>
                <c:pt idx="354">
                  <c:v>-28.29</c:v>
                </c:pt>
                <c:pt idx="355">
                  <c:v>-28.44</c:v>
                </c:pt>
                <c:pt idx="356">
                  <c:v>-28.65</c:v>
                </c:pt>
                <c:pt idx="357">
                  <c:v>-28.89</c:v>
                </c:pt>
                <c:pt idx="358">
                  <c:v>-29.11</c:v>
                </c:pt>
                <c:pt idx="359">
                  <c:v>-29.25</c:v>
                </c:pt>
                <c:pt idx="360">
                  <c:v>-29.4</c:v>
                </c:pt>
                <c:pt idx="361">
                  <c:v>-29.65</c:v>
                </c:pt>
                <c:pt idx="362">
                  <c:v>-29.88</c:v>
                </c:pt>
                <c:pt idx="363">
                  <c:v>-30.04</c:v>
                </c:pt>
                <c:pt idx="364">
                  <c:v>-30.21</c:v>
                </c:pt>
                <c:pt idx="365">
                  <c:v>-30.43</c:v>
                </c:pt>
                <c:pt idx="366">
                  <c:v>-30.71</c:v>
                </c:pt>
                <c:pt idx="367">
                  <c:v>-31.01</c:v>
                </c:pt>
                <c:pt idx="368">
                  <c:v>-31.32</c:v>
                </c:pt>
                <c:pt idx="369">
                  <c:v>-31.61</c:v>
                </c:pt>
                <c:pt idx="370">
                  <c:v>-31.84</c:v>
                </c:pt>
                <c:pt idx="371">
                  <c:v>-31.99</c:v>
                </c:pt>
                <c:pt idx="372">
                  <c:v>-32.07</c:v>
                </c:pt>
                <c:pt idx="373">
                  <c:v>-32.07</c:v>
                </c:pt>
                <c:pt idx="374">
                  <c:v>-32.03</c:v>
                </c:pt>
                <c:pt idx="375">
                  <c:v>-32.03</c:v>
                </c:pt>
                <c:pt idx="376">
                  <c:v>-31.99</c:v>
                </c:pt>
                <c:pt idx="377">
                  <c:v>-31.8</c:v>
                </c:pt>
                <c:pt idx="378">
                  <c:v>-31.53</c:v>
                </c:pt>
                <c:pt idx="379">
                  <c:v>-31.26</c:v>
                </c:pt>
                <c:pt idx="380">
                  <c:v>-31.01</c:v>
                </c:pt>
                <c:pt idx="381">
                  <c:v>-30.79</c:v>
                </c:pt>
                <c:pt idx="382">
                  <c:v>-30.6</c:v>
                </c:pt>
                <c:pt idx="383">
                  <c:v>-30.44</c:v>
                </c:pt>
                <c:pt idx="384">
                  <c:v>-30.26</c:v>
                </c:pt>
                <c:pt idx="385">
                  <c:v>-30.13</c:v>
                </c:pt>
                <c:pt idx="386">
                  <c:v>-30.12</c:v>
                </c:pt>
                <c:pt idx="387">
                  <c:v>-30.24</c:v>
                </c:pt>
                <c:pt idx="388">
                  <c:v>-30.48</c:v>
                </c:pt>
                <c:pt idx="389">
                  <c:v>-30.78</c:v>
                </c:pt>
                <c:pt idx="390">
                  <c:v>-31.09</c:v>
                </c:pt>
                <c:pt idx="391">
                  <c:v>-31.35</c:v>
                </c:pt>
                <c:pt idx="392">
                  <c:v>-31.53</c:v>
                </c:pt>
                <c:pt idx="393">
                  <c:v>-31.58</c:v>
                </c:pt>
                <c:pt idx="394">
                  <c:v>-31.51</c:v>
                </c:pt>
                <c:pt idx="395">
                  <c:v>-31.35</c:v>
                </c:pt>
                <c:pt idx="396">
                  <c:v>-31.12</c:v>
                </c:pt>
                <c:pt idx="397">
                  <c:v>-30.84</c:v>
                </c:pt>
                <c:pt idx="398">
                  <c:v>-30.57</c:v>
                </c:pt>
                <c:pt idx="399">
                  <c:v>-30.32</c:v>
                </c:pt>
                <c:pt idx="400">
                  <c:v>-30.06</c:v>
                </c:pt>
                <c:pt idx="401">
                  <c:v>-29.82</c:v>
                </c:pt>
                <c:pt idx="402">
                  <c:v>-29.57</c:v>
                </c:pt>
                <c:pt idx="403">
                  <c:v>-29.32</c:v>
                </c:pt>
                <c:pt idx="404">
                  <c:v>-29.1</c:v>
                </c:pt>
                <c:pt idx="405">
                  <c:v>-28.92</c:v>
                </c:pt>
                <c:pt idx="406">
                  <c:v>-28.77</c:v>
                </c:pt>
                <c:pt idx="407">
                  <c:v>-28.64</c:v>
                </c:pt>
                <c:pt idx="408">
                  <c:v>-28.54</c:v>
                </c:pt>
                <c:pt idx="409">
                  <c:v>-28.5</c:v>
                </c:pt>
                <c:pt idx="410">
                  <c:v>-28.51</c:v>
                </c:pt>
                <c:pt idx="411">
                  <c:v>-28.56</c:v>
                </c:pt>
                <c:pt idx="412">
                  <c:v>-28.66</c:v>
                </c:pt>
                <c:pt idx="413">
                  <c:v>-28.81</c:v>
                </c:pt>
                <c:pt idx="414">
                  <c:v>-29.03</c:v>
                </c:pt>
                <c:pt idx="415">
                  <c:v>-29.34</c:v>
                </c:pt>
                <c:pt idx="416">
                  <c:v>-29.78</c:v>
                </c:pt>
                <c:pt idx="417">
                  <c:v>-30.29</c:v>
                </c:pt>
                <c:pt idx="418">
                  <c:v>-30.73</c:v>
                </c:pt>
                <c:pt idx="419">
                  <c:v>-31</c:v>
                </c:pt>
                <c:pt idx="420">
                  <c:v>-31.43</c:v>
                </c:pt>
                <c:pt idx="421">
                  <c:v>-31.9</c:v>
                </c:pt>
                <c:pt idx="422">
                  <c:v>-32.28</c:v>
                </c:pt>
                <c:pt idx="423">
                  <c:v>-32.81</c:v>
                </c:pt>
                <c:pt idx="424">
                  <c:v>-33.33</c:v>
                </c:pt>
                <c:pt idx="425">
                  <c:v>-33.79</c:v>
                </c:pt>
                <c:pt idx="426">
                  <c:v>-34.26</c:v>
                </c:pt>
                <c:pt idx="427">
                  <c:v>-34.880000000000003</c:v>
                </c:pt>
                <c:pt idx="428">
                  <c:v>-35.450000000000003</c:v>
                </c:pt>
                <c:pt idx="429">
                  <c:v>-35.86</c:v>
                </c:pt>
                <c:pt idx="430">
                  <c:v>-36.090000000000003</c:v>
                </c:pt>
                <c:pt idx="431">
                  <c:v>-36.200000000000003</c:v>
                </c:pt>
                <c:pt idx="432">
                  <c:v>-36.409999999999997</c:v>
                </c:pt>
                <c:pt idx="433">
                  <c:v>-36.46</c:v>
                </c:pt>
                <c:pt idx="434">
                  <c:v>-36.14</c:v>
                </c:pt>
                <c:pt idx="435">
                  <c:v>-35.979999999999997</c:v>
                </c:pt>
                <c:pt idx="436">
                  <c:v>-35.840000000000003</c:v>
                </c:pt>
                <c:pt idx="437">
                  <c:v>-35.78</c:v>
                </c:pt>
                <c:pt idx="438">
                  <c:v>-35.85</c:v>
                </c:pt>
                <c:pt idx="439">
                  <c:v>-36.020000000000003</c:v>
                </c:pt>
                <c:pt idx="440">
                  <c:v>-36.29</c:v>
                </c:pt>
                <c:pt idx="441">
                  <c:v>-36.6</c:v>
                </c:pt>
                <c:pt idx="442">
                  <c:v>-36.840000000000003</c:v>
                </c:pt>
                <c:pt idx="443">
                  <c:v>-36.909999999999997</c:v>
                </c:pt>
                <c:pt idx="444">
                  <c:v>-36.82</c:v>
                </c:pt>
                <c:pt idx="445">
                  <c:v>-36.6</c:v>
                </c:pt>
                <c:pt idx="446">
                  <c:v>-36.229999999999997</c:v>
                </c:pt>
                <c:pt idx="447">
                  <c:v>-35.770000000000003</c:v>
                </c:pt>
                <c:pt idx="448">
                  <c:v>-35.26</c:v>
                </c:pt>
                <c:pt idx="449">
                  <c:v>-34.880000000000003</c:v>
                </c:pt>
                <c:pt idx="450">
                  <c:v>-34.19</c:v>
                </c:pt>
                <c:pt idx="451">
                  <c:v>-34.049999999999997</c:v>
                </c:pt>
                <c:pt idx="452">
                  <c:v>-34.08</c:v>
                </c:pt>
                <c:pt idx="453">
                  <c:v>-34.29</c:v>
                </c:pt>
                <c:pt idx="454">
                  <c:v>-34.630000000000003</c:v>
                </c:pt>
                <c:pt idx="455">
                  <c:v>-35.01</c:v>
                </c:pt>
                <c:pt idx="456">
                  <c:v>-35.54</c:v>
                </c:pt>
                <c:pt idx="457">
                  <c:v>-36.24</c:v>
                </c:pt>
                <c:pt idx="458">
                  <c:v>-37.22</c:v>
                </c:pt>
                <c:pt idx="459">
                  <c:v>-38.659999999999997</c:v>
                </c:pt>
                <c:pt idx="460">
                  <c:v>-40.549999999999997</c:v>
                </c:pt>
                <c:pt idx="461">
                  <c:v>-42.59</c:v>
                </c:pt>
                <c:pt idx="462">
                  <c:v>-44.08</c:v>
                </c:pt>
                <c:pt idx="463">
                  <c:v>-44.57</c:v>
                </c:pt>
                <c:pt idx="464">
                  <c:v>-44.48</c:v>
                </c:pt>
                <c:pt idx="465">
                  <c:v>-44.15</c:v>
                </c:pt>
                <c:pt idx="466">
                  <c:v>-43.84</c:v>
                </c:pt>
                <c:pt idx="467">
                  <c:v>-44.48</c:v>
                </c:pt>
                <c:pt idx="468">
                  <c:v>-45.08</c:v>
                </c:pt>
                <c:pt idx="469">
                  <c:v>-45.36</c:v>
                </c:pt>
                <c:pt idx="470">
                  <c:v>-45.64</c:v>
                </c:pt>
                <c:pt idx="471">
                  <c:v>-46.02</c:v>
                </c:pt>
                <c:pt idx="472">
                  <c:v>-46.15</c:v>
                </c:pt>
                <c:pt idx="473">
                  <c:v>-46.35</c:v>
                </c:pt>
                <c:pt idx="474">
                  <c:v>-46.62</c:v>
                </c:pt>
                <c:pt idx="475">
                  <c:v>-46.51</c:v>
                </c:pt>
                <c:pt idx="476">
                  <c:v>-45.78</c:v>
                </c:pt>
                <c:pt idx="477">
                  <c:v>-45.16</c:v>
                </c:pt>
                <c:pt idx="478">
                  <c:v>-45.12</c:v>
                </c:pt>
                <c:pt idx="479">
                  <c:v>-45.4</c:v>
                </c:pt>
                <c:pt idx="480">
                  <c:v>-45.63</c:v>
                </c:pt>
                <c:pt idx="481">
                  <c:v>-45.93</c:v>
                </c:pt>
                <c:pt idx="482">
                  <c:v>-46.34</c:v>
                </c:pt>
                <c:pt idx="483">
                  <c:v>-46.82</c:v>
                </c:pt>
                <c:pt idx="484">
                  <c:v>-47.02</c:v>
                </c:pt>
                <c:pt idx="485">
                  <c:v>-46.66</c:v>
                </c:pt>
                <c:pt idx="486">
                  <c:v>-46.46</c:v>
                </c:pt>
                <c:pt idx="487">
                  <c:v>-46.56</c:v>
                </c:pt>
                <c:pt idx="488">
                  <c:v>-46.29</c:v>
                </c:pt>
                <c:pt idx="489">
                  <c:v>-46.05</c:v>
                </c:pt>
                <c:pt idx="490">
                  <c:v>-46.09</c:v>
                </c:pt>
                <c:pt idx="491">
                  <c:v>-46.37</c:v>
                </c:pt>
                <c:pt idx="492">
                  <c:v>-46.52</c:v>
                </c:pt>
                <c:pt idx="493">
                  <c:v>-45.95</c:v>
                </c:pt>
                <c:pt idx="494">
                  <c:v>-44.77</c:v>
                </c:pt>
                <c:pt idx="495">
                  <c:v>-43.73</c:v>
                </c:pt>
                <c:pt idx="496">
                  <c:v>-42.27</c:v>
                </c:pt>
                <c:pt idx="497">
                  <c:v>-41.11</c:v>
                </c:pt>
                <c:pt idx="498">
                  <c:v>-40.729999999999997</c:v>
                </c:pt>
                <c:pt idx="499">
                  <c:v>-40.72</c:v>
                </c:pt>
                <c:pt idx="500">
                  <c:v>-40.93</c:v>
                </c:pt>
                <c:pt idx="501">
                  <c:v>-40.520000000000003</c:v>
                </c:pt>
                <c:pt idx="502">
                  <c:v>-37.979999999999997</c:v>
                </c:pt>
                <c:pt idx="503">
                  <c:v>-35.25</c:v>
                </c:pt>
                <c:pt idx="504">
                  <c:v>-32.92</c:v>
                </c:pt>
                <c:pt idx="505">
                  <c:v>-30.83</c:v>
                </c:pt>
                <c:pt idx="506">
                  <c:v>-30.18</c:v>
                </c:pt>
                <c:pt idx="507">
                  <c:v>-30.78</c:v>
                </c:pt>
                <c:pt idx="508">
                  <c:v>-31.95</c:v>
                </c:pt>
                <c:pt idx="509">
                  <c:v>-32.51</c:v>
                </c:pt>
                <c:pt idx="510">
                  <c:v>-32.28</c:v>
                </c:pt>
                <c:pt idx="511">
                  <c:v>-31.76</c:v>
                </c:pt>
                <c:pt idx="512">
                  <c:v>-31.22</c:v>
                </c:pt>
                <c:pt idx="513">
                  <c:v>-30.86</c:v>
                </c:pt>
                <c:pt idx="514">
                  <c:v>-30.99</c:v>
                </c:pt>
                <c:pt idx="515">
                  <c:v>-31.83</c:v>
                </c:pt>
                <c:pt idx="516">
                  <c:v>-33.19</c:v>
                </c:pt>
                <c:pt idx="517">
                  <c:v>-34.99</c:v>
                </c:pt>
                <c:pt idx="518">
                  <c:v>-36.56</c:v>
                </c:pt>
                <c:pt idx="519">
                  <c:v>-36.61</c:v>
                </c:pt>
                <c:pt idx="520">
                  <c:v>-35.93</c:v>
                </c:pt>
                <c:pt idx="521">
                  <c:v>-35.450000000000003</c:v>
                </c:pt>
                <c:pt idx="522">
                  <c:v>-35.49</c:v>
                </c:pt>
                <c:pt idx="523">
                  <c:v>-36.06</c:v>
                </c:pt>
                <c:pt idx="524">
                  <c:v>-36.799999999999997</c:v>
                </c:pt>
                <c:pt idx="525">
                  <c:v>-37.39</c:v>
                </c:pt>
                <c:pt idx="526">
                  <c:v>-37.43</c:v>
                </c:pt>
                <c:pt idx="527">
                  <c:v>-36.46</c:v>
                </c:pt>
                <c:pt idx="528">
                  <c:v>-34.75</c:v>
                </c:pt>
                <c:pt idx="529">
                  <c:v>-33.08</c:v>
                </c:pt>
                <c:pt idx="530">
                  <c:v>-32.14</c:v>
                </c:pt>
                <c:pt idx="531">
                  <c:v>-31.46</c:v>
                </c:pt>
                <c:pt idx="532">
                  <c:v>-31.07</c:v>
                </c:pt>
                <c:pt idx="533">
                  <c:v>-31.44</c:v>
                </c:pt>
                <c:pt idx="534">
                  <c:v>-32.06</c:v>
                </c:pt>
                <c:pt idx="535">
                  <c:v>-32.6</c:v>
                </c:pt>
                <c:pt idx="536">
                  <c:v>-33.200000000000003</c:v>
                </c:pt>
                <c:pt idx="537">
                  <c:v>-33.75</c:v>
                </c:pt>
                <c:pt idx="538">
                  <c:v>-34.380000000000003</c:v>
                </c:pt>
                <c:pt idx="539">
                  <c:v>-35.020000000000003</c:v>
                </c:pt>
                <c:pt idx="540">
                  <c:v>-35.549999999999997</c:v>
                </c:pt>
                <c:pt idx="541">
                  <c:v>-35.409999999999997</c:v>
                </c:pt>
                <c:pt idx="542">
                  <c:v>-34.799999999999997</c:v>
                </c:pt>
                <c:pt idx="543">
                  <c:v>-34.590000000000003</c:v>
                </c:pt>
                <c:pt idx="544">
                  <c:v>-34.81</c:v>
                </c:pt>
                <c:pt idx="545">
                  <c:v>-35.47</c:v>
                </c:pt>
                <c:pt idx="546">
                  <c:v>-36.270000000000003</c:v>
                </c:pt>
                <c:pt idx="547">
                  <c:v>-36.97</c:v>
                </c:pt>
                <c:pt idx="548">
                  <c:v>-37.9</c:v>
                </c:pt>
                <c:pt idx="549">
                  <c:v>-38.51</c:v>
                </c:pt>
                <c:pt idx="550">
                  <c:v>-38.61</c:v>
                </c:pt>
                <c:pt idx="551">
                  <c:v>-38.549999999999997</c:v>
                </c:pt>
                <c:pt idx="552">
                  <c:v>-38.65</c:v>
                </c:pt>
                <c:pt idx="553">
                  <c:v>-38.880000000000003</c:v>
                </c:pt>
                <c:pt idx="554">
                  <c:v>-39.119999999999997</c:v>
                </c:pt>
                <c:pt idx="555">
                  <c:v>-38.71</c:v>
                </c:pt>
                <c:pt idx="556">
                  <c:v>-38.32</c:v>
                </c:pt>
                <c:pt idx="557">
                  <c:v>-37.96</c:v>
                </c:pt>
                <c:pt idx="558">
                  <c:v>-37.729999999999997</c:v>
                </c:pt>
                <c:pt idx="559">
                  <c:v>-37.479999999999997</c:v>
                </c:pt>
                <c:pt idx="560">
                  <c:v>-36.549999999999997</c:v>
                </c:pt>
                <c:pt idx="561">
                  <c:v>-35.36</c:v>
                </c:pt>
                <c:pt idx="562">
                  <c:v>-34.97</c:v>
                </c:pt>
                <c:pt idx="563">
                  <c:v>-35.64</c:v>
                </c:pt>
                <c:pt idx="564">
                  <c:v>-36.69</c:v>
                </c:pt>
                <c:pt idx="565">
                  <c:v>-37.65</c:v>
                </c:pt>
                <c:pt idx="566">
                  <c:v>-38.39</c:v>
                </c:pt>
                <c:pt idx="567">
                  <c:v>-39.14</c:v>
                </c:pt>
                <c:pt idx="568">
                  <c:v>-40.36</c:v>
                </c:pt>
                <c:pt idx="569">
                  <c:v>-43.15</c:v>
                </c:pt>
                <c:pt idx="570">
                  <c:v>-47.06</c:v>
                </c:pt>
                <c:pt idx="571">
                  <c:v>-50.25</c:v>
                </c:pt>
                <c:pt idx="572">
                  <c:v>-51.54</c:v>
                </c:pt>
                <c:pt idx="573">
                  <c:v>-51.01</c:v>
                </c:pt>
                <c:pt idx="574">
                  <c:v>-51.52</c:v>
                </c:pt>
                <c:pt idx="575">
                  <c:v>-49.6</c:v>
                </c:pt>
                <c:pt idx="576">
                  <c:v>-46.17</c:v>
                </c:pt>
                <c:pt idx="577">
                  <c:v>-44.63</c:v>
                </c:pt>
                <c:pt idx="578">
                  <c:v>-45.37</c:v>
                </c:pt>
                <c:pt idx="579">
                  <c:v>-46.4</c:v>
                </c:pt>
                <c:pt idx="580">
                  <c:v>-46.02</c:v>
                </c:pt>
                <c:pt idx="581">
                  <c:v>-44.57</c:v>
                </c:pt>
                <c:pt idx="582">
                  <c:v>-44.79</c:v>
                </c:pt>
                <c:pt idx="583">
                  <c:v>-46.06</c:v>
                </c:pt>
                <c:pt idx="584">
                  <c:v>-46.41</c:v>
                </c:pt>
                <c:pt idx="585">
                  <c:v>-46.12</c:v>
                </c:pt>
                <c:pt idx="586">
                  <c:v>-46.57</c:v>
                </c:pt>
                <c:pt idx="587">
                  <c:v>-47.8</c:v>
                </c:pt>
                <c:pt idx="588">
                  <c:v>-48.45</c:v>
                </c:pt>
                <c:pt idx="589">
                  <c:v>-47.35</c:v>
                </c:pt>
                <c:pt idx="590">
                  <c:v>-46.63</c:v>
                </c:pt>
                <c:pt idx="591">
                  <c:v>-47.08</c:v>
                </c:pt>
                <c:pt idx="592">
                  <c:v>-46.63</c:v>
                </c:pt>
                <c:pt idx="593">
                  <c:v>-45.65</c:v>
                </c:pt>
                <c:pt idx="594">
                  <c:v>-45.66</c:v>
                </c:pt>
                <c:pt idx="595">
                  <c:v>-46.07</c:v>
                </c:pt>
                <c:pt idx="596">
                  <c:v>-46.19</c:v>
                </c:pt>
                <c:pt idx="597">
                  <c:v>-46.08</c:v>
                </c:pt>
                <c:pt idx="598">
                  <c:v>-46.33</c:v>
                </c:pt>
                <c:pt idx="599">
                  <c:v>-46.13</c:v>
                </c:pt>
                <c:pt idx="600">
                  <c:v>-46.61</c:v>
                </c:pt>
                <c:pt idx="601">
                  <c:v>-47.59</c:v>
                </c:pt>
                <c:pt idx="602">
                  <c:v>-48.47</c:v>
                </c:pt>
                <c:pt idx="603">
                  <c:v>-48.56</c:v>
                </c:pt>
                <c:pt idx="604">
                  <c:v>-49.73</c:v>
                </c:pt>
                <c:pt idx="605">
                  <c:v>-51.7</c:v>
                </c:pt>
                <c:pt idx="606">
                  <c:v>-52.29</c:v>
                </c:pt>
                <c:pt idx="607">
                  <c:v>-51.66</c:v>
                </c:pt>
                <c:pt idx="608">
                  <c:v>-51.94</c:v>
                </c:pt>
                <c:pt idx="609">
                  <c:v>-53.78</c:v>
                </c:pt>
                <c:pt idx="610">
                  <c:v>-53.08</c:v>
                </c:pt>
                <c:pt idx="611">
                  <c:v>-52.14</c:v>
                </c:pt>
                <c:pt idx="612">
                  <c:v>-53.54</c:v>
                </c:pt>
                <c:pt idx="613">
                  <c:v>-54.02</c:v>
                </c:pt>
                <c:pt idx="614">
                  <c:v>-52.08</c:v>
                </c:pt>
                <c:pt idx="615">
                  <c:v>-52.34</c:v>
                </c:pt>
                <c:pt idx="616">
                  <c:v>-54.28</c:v>
                </c:pt>
                <c:pt idx="617">
                  <c:v>-52.65</c:v>
                </c:pt>
                <c:pt idx="618">
                  <c:v>-53.01</c:v>
                </c:pt>
                <c:pt idx="619">
                  <c:v>-55.95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D8D-4F85-AF2E-F165CDB9178B}"/>
            </c:ext>
          </c:extLst>
        </c:ser>
        <c:ser>
          <c:idx val="2"/>
          <c:order val="2"/>
          <c:tx>
            <c:v>2 Turns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'[FrequencyResponseVSFrequency_MeshDrumHead_8-10-17.xlsx]FrequencyResponseVSFrequency_Me'!$E$1:$E$620</c:f>
              <c:numCache>
                <c:formatCode>0.00</c:formatCode>
                <c:ptCount val="620"/>
                <c:pt idx="0">
                  <c:v>49.99</c:v>
                </c:pt>
                <c:pt idx="1">
                  <c:v>50.46</c:v>
                </c:pt>
                <c:pt idx="2">
                  <c:v>50.93</c:v>
                </c:pt>
                <c:pt idx="3">
                  <c:v>51.4</c:v>
                </c:pt>
                <c:pt idx="4">
                  <c:v>51.86</c:v>
                </c:pt>
                <c:pt idx="5">
                  <c:v>52.35</c:v>
                </c:pt>
                <c:pt idx="6">
                  <c:v>52.84</c:v>
                </c:pt>
                <c:pt idx="7">
                  <c:v>53.33</c:v>
                </c:pt>
                <c:pt idx="8">
                  <c:v>53.82</c:v>
                </c:pt>
                <c:pt idx="9">
                  <c:v>54.31</c:v>
                </c:pt>
                <c:pt idx="10">
                  <c:v>54.83</c:v>
                </c:pt>
                <c:pt idx="11">
                  <c:v>55.34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57.41</c:v>
                </c:pt>
                <c:pt idx="16">
                  <c:v>57.94</c:v>
                </c:pt>
                <c:pt idx="17">
                  <c:v>58.47</c:v>
                </c:pt>
                <c:pt idx="18">
                  <c:v>59.02</c:v>
                </c:pt>
                <c:pt idx="19">
                  <c:v>59.57</c:v>
                </c:pt>
                <c:pt idx="20">
                  <c:v>60.12</c:v>
                </c:pt>
                <c:pt idx="21">
                  <c:v>60.67</c:v>
                </c:pt>
                <c:pt idx="22">
                  <c:v>61.22</c:v>
                </c:pt>
                <c:pt idx="23">
                  <c:v>61.79</c:v>
                </c:pt>
                <c:pt idx="24">
                  <c:v>62.38</c:v>
                </c:pt>
                <c:pt idx="25">
                  <c:v>62.93</c:v>
                </c:pt>
                <c:pt idx="26">
                  <c:v>63.54</c:v>
                </c:pt>
                <c:pt idx="27">
                  <c:v>64.11</c:v>
                </c:pt>
                <c:pt idx="28">
                  <c:v>64.7</c:v>
                </c:pt>
                <c:pt idx="29">
                  <c:v>65.31</c:v>
                </c:pt>
                <c:pt idx="30">
                  <c:v>65.91</c:v>
                </c:pt>
                <c:pt idx="31">
                  <c:v>66.52</c:v>
                </c:pt>
                <c:pt idx="32">
                  <c:v>67.14</c:v>
                </c:pt>
                <c:pt idx="33">
                  <c:v>67.75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70.3</c:v>
                </c:pt>
                <c:pt idx="38">
                  <c:v>70.95</c:v>
                </c:pt>
                <c:pt idx="39">
                  <c:v>71.599999999999994</c:v>
                </c:pt>
                <c:pt idx="40">
                  <c:v>72.28</c:v>
                </c:pt>
                <c:pt idx="41">
                  <c:v>72.959999999999994</c:v>
                </c:pt>
                <c:pt idx="42">
                  <c:v>73.62</c:v>
                </c:pt>
                <c:pt idx="43">
                  <c:v>74.3</c:v>
                </c:pt>
                <c:pt idx="44">
                  <c:v>74.989999999999995</c:v>
                </c:pt>
                <c:pt idx="45">
                  <c:v>75.69</c:v>
                </c:pt>
                <c:pt idx="46">
                  <c:v>76.37</c:v>
                </c:pt>
                <c:pt idx="47">
                  <c:v>77.09</c:v>
                </c:pt>
                <c:pt idx="48">
                  <c:v>77.78</c:v>
                </c:pt>
                <c:pt idx="49">
                  <c:v>78.510000000000005</c:v>
                </c:pt>
                <c:pt idx="50">
                  <c:v>79.23</c:v>
                </c:pt>
                <c:pt idx="51">
                  <c:v>79.98</c:v>
                </c:pt>
                <c:pt idx="52">
                  <c:v>80.739999999999995</c:v>
                </c:pt>
                <c:pt idx="53">
                  <c:v>81.489999999999995</c:v>
                </c:pt>
                <c:pt idx="54">
                  <c:v>82.26</c:v>
                </c:pt>
                <c:pt idx="55">
                  <c:v>83.01</c:v>
                </c:pt>
                <c:pt idx="56">
                  <c:v>83.77</c:v>
                </c:pt>
                <c:pt idx="57">
                  <c:v>84.53</c:v>
                </c:pt>
                <c:pt idx="58">
                  <c:v>85.3</c:v>
                </c:pt>
                <c:pt idx="59">
                  <c:v>86.1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89.33</c:v>
                </c:pt>
                <c:pt idx="64">
                  <c:v>90.15</c:v>
                </c:pt>
                <c:pt idx="65">
                  <c:v>90.98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97.04</c:v>
                </c:pt>
                <c:pt idx="73">
                  <c:v>97.94</c:v>
                </c:pt>
                <c:pt idx="74">
                  <c:v>98.85</c:v>
                </c:pt>
                <c:pt idx="75">
                  <c:v>99.77</c:v>
                </c:pt>
                <c:pt idx="76">
                  <c:v>100.69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105.43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114.54</c:v>
                </c:pt>
                <c:pt idx="91">
                  <c:v>115.6</c:v>
                </c:pt>
                <c:pt idx="92">
                  <c:v>116.67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122.16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126.75</c:v>
                </c:pt>
                <c:pt idx="102">
                  <c:v>127.93</c:v>
                </c:pt>
                <c:pt idx="103">
                  <c:v>129.11000000000001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140.28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148.25</c:v>
                </c:pt>
                <c:pt idx="119">
                  <c:v>149.62</c:v>
                </c:pt>
                <c:pt idx="120">
                  <c:v>151</c:v>
                </c:pt>
                <c:pt idx="121">
                  <c:v>152.38999999999999</c:v>
                </c:pt>
                <c:pt idx="122">
                  <c:v>153.81</c:v>
                </c:pt>
                <c:pt idx="123">
                  <c:v>155.22999999999999</c:v>
                </c:pt>
                <c:pt idx="124">
                  <c:v>156.66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164.04</c:v>
                </c:pt>
                <c:pt idx="130">
                  <c:v>165.56</c:v>
                </c:pt>
                <c:pt idx="131">
                  <c:v>167.1</c:v>
                </c:pt>
                <c:pt idx="132">
                  <c:v>168.65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176.6</c:v>
                </c:pt>
                <c:pt idx="138">
                  <c:v>178.23</c:v>
                </c:pt>
                <c:pt idx="139">
                  <c:v>179.87</c:v>
                </c:pt>
                <c:pt idx="140">
                  <c:v>181.54</c:v>
                </c:pt>
                <c:pt idx="141">
                  <c:v>183.22</c:v>
                </c:pt>
                <c:pt idx="142">
                  <c:v>184.91</c:v>
                </c:pt>
                <c:pt idx="143">
                  <c:v>186.62</c:v>
                </c:pt>
                <c:pt idx="144">
                  <c:v>188.35</c:v>
                </c:pt>
                <c:pt idx="145">
                  <c:v>190.09</c:v>
                </c:pt>
                <c:pt idx="146">
                  <c:v>191.85</c:v>
                </c:pt>
                <c:pt idx="147">
                  <c:v>193.63</c:v>
                </c:pt>
                <c:pt idx="148">
                  <c:v>195.43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208.44</c:v>
                </c:pt>
                <c:pt idx="156">
                  <c:v>210.36</c:v>
                </c:pt>
                <c:pt idx="157">
                  <c:v>212.31</c:v>
                </c:pt>
                <c:pt idx="158">
                  <c:v>214.27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228.55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248.3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257.62</c:v>
                </c:pt>
                <c:pt idx="179">
                  <c:v>259.99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285.08999999999997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342.74</c:v>
                </c:pt>
                <c:pt idx="210">
                  <c:v>345.92</c:v>
                </c:pt>
                <c:pt idx="211">
                  <c:v>349.11</c:v>
                </c:pt>
                <c:pt idx="212">
                  <c:v>352.34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397.16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423.61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451.82</c:v>
                </c:pt>
                <c:pt idx="240">
                  <c:v>456</c:v>
                </c:pt>
                <c:pt idx="241">
                  <c:v>460.22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486.37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509.3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538.24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568.82000000000005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606.70000000000005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703.02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736.16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829.79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885.05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1054.32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1083.8599999999999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1339.58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1377.11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1640.47</c:v>
                </c:pt>
                <c:pt idx="380">
                  <c:v>1655.66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1749.73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2182.58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2243.73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2371.2199999999998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3040.68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3273.19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3459.15</c:v>
                </c:pt>
                <c:pt idx="461">
                  <c:v>3491.16</c:v>
                </c:pt>
                <c:pt idx="462">
                  <c:v>3523.47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3655.69</c:v>
                </c:pt>
                <c:pt idx="467">
                  <c:v>3689.52</c:v>
                </c:pt>
                <c:pt idx="468">
                  <c:v>3723.67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3827.99</c:v>
                </c:pt>
                <c:pt idx="472">
                  <c:v>3863.41</c:v>
                </c:pt>
                <c:pt idx="473">
                  <c:v>3899.16</c:v>
                </c:pt>
                <c:pt idx="474">
                  <c:v>3935.23</c:v>
                </c:pt>
                <c:pt idx="475">
                  <c:v>3971.65</c:v>
                </c:pt>
                <c:pt idx="476">
                  <c:v>4008.38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4435.79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4602.26</c:v>
                </c:pt>
                <c:pt idx="492">
                  <c:v>4644.83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4819.1400000000003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5235.63</c:v>
                </c:pt>
                <c:pt idx="506">
                  <c:v>5284.09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5740.78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5901.61</c:v>
                </c:pt>
                <c:pt idx="519">
                  <c:v>5956.21</c:v>
                </c:pt>
                <c:pt idx="520">
                  <c:v>6011.32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6179.73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6352.85</c:v>
                </c:pt>
                <c:pt idx="527">
                  <c:v>6411.65</c:v>
                </c:pt>
                <c:pt idx="528">
                  <c:v>6470.98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6775.95</c:v>
                </c:pt>
                <c:pt idx="534">
                  <c:v>6838.65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7095.3</c:v>
                </c:pt>
                <c:pt idx="539">
                  <c:v>7160.93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7429.68</c:v>
                </c:pt>
                <c:pt idx="544">
                  <c:v>7498.42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7851.82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8071.8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8374.7099999999991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8769.39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9098.52</c:v>
                </c:pt>
                <c:pt idx="566">
                  <c:v>9182.69</c:v>
                </c:pt>
                <c:pt idx="567">
                  <c:v>9267.66</c:v>
                </c:pt>
                <c:pt idx="568">
                  <c:v>9353.41</c:v>
                </c:pt>
                <c:pt idx="569">
                  <c:v>9439.9599999999991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9794.24</c:v>
                </c:pt>
                <c:pt idx="574">
                  <c:v>9884.85</c:v>
                </c:pt>
                <c:pt idx="575">
                  <c:v>9976.31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11142.18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12330.22</c:v>
                </c:pt>
                <c:pt idx="599">
                  <c:v>12444.29</c:v>
                </c:pt>
                <c:pt idx="600">
                  <c:v>12559.43</c:v>
                </c:pt>
                <c:pt idx="601">
                  <c:v>12675.6</c:v>
                </c:pt>
                <c:pt idx="602">
                  <c:v>12792.93</c:v>
                </c:pt>
                <c:pt idx="603">
                  <c:v>12911.29</c:v>
                </c:pt>
                <c:pt idx="604">
                  <c:v>13030.77</c:v>
                </c:pt>
                <c:pt idx="605">
                  <c:v>13151.37</c:v>
                </c:pt>
                <c:pt idx="606">
                  <c:v>13273.02</c:v>
                </c:pt>
                <c:pt idx="607">
                  <c:v>13395.84</c:v>
                </c:pt>
                <c:pt idx="608">
                  <c:v>13519.79</c:v>
                </c:pt>
                <c:pt idx="609">
                  <c:v>13644.93</c:v>
                </c:pt>
                <c:pt idx="610">
                  <c:v>13771.17</c:v>
                </c:pt>
                <c:pt idx="611">
                  <c:v>13898.53</c:v>
                </c:pt>
                <c:pt idx="612">
                  <c:v>14027.17</c:v>
                </c:pt>
                <c:pt idx="613">
                  <c:v>14156.96</c:v>
                </c:pt>
                <c:pt idx="614">
                  <c:v>14287.95</c:v>
                </c:pt>
                <c:pt idx="615">
                  <c:v>14420.14</c:v>
                </c:pt>
                <c:pt idx="616">
                  <c:v>14553.58</c:v>
                </c:pt>
                <c:pt idx="617">
                  <c:v>14688.25</c:v>
                </c:pt>
                <c:pt idx="618">
                  <c:v>14824.21</c:v>
                </c:pt>
                <c:pt idx="619">
                  <c:v>15000.04</c:v>
                </c:pt>
              </c:numCache>
            </c:numRef>
          </c:xVal>
          <c:yVal>
            <c:numRef>
              <c:f>'[FrequencyResponseVSFrequency_MeshDrumHead_8-10-17.xlsx]FrequencyResponseVSFrequency_Me'!$F$1:$F$620</c:f>
              <c:numCache>
                <c:formatCode>0.00</c:formatCode>
                <c:ptCount val="620"/>
                <c:pt idx="0">
                  <c:v>-56.45</c:v>
                </c:pt>
                <c:pt idx="1">
                  <c:v>-56.44</c:v>
                </c:pt>
                <c:pt idx="2">
                  <c:v>-56.42</c:v>
                </c:pt>
                <c:pt idx="3">
                  <c:v>-56.36</c:v>
                </c:pt>
                <c:pt idx="4">
                  <c:v>-56.32</c:v>
                </c:pt>
                <c:pt idx="5">
                  <c:v>-56.26</c:v>
                </c:pt>
                <c:pt idx="6">
                  <c:v>-56.22</c:v>
                </c:pt>
                <c:pt idx="7">
                  <c:v>-56.17</c:v>
                </c:pt>
                <c:pt idx="8">
                  <c:v>-56.14</c:v>
                </c:pt>
                <c:pt idx="9">
                  <c:v>-56.11</c:v>
                </c:pt>
                <c:pt idx="10">
                  <c:v>-56.08</c:v>
                </c:pt>
                <c:pt idx="11">
                  <c:v>-56.07</c:v>
                </c:pt>
                <c:pt idx="12">
                  <c:v>-56.05</c:v>
                </c:pt>
                <c:pt idx="13">
                  <c:v>-56.04</c:v>
                </c:pt>
                <c:pt idx="14">
                  <c:v>-56.02</c:v>
                </c:pt>
                <c:pt idx="15">
                  <c:v>-56.02</c:v>
                </c:pt>
                <c:pt idx="16">
                  <c:v>-56</c:v>
                </c:pt>
                <c:pt idx="17">
                  <c:v>-55.97</c:v>
                </c:pt>
                <c:pt idx="18">
                  <c:v>-55.94</c:v>
                </c:pt>
                <c:pt idx="19">
                  <c:v>-55.91</c:v>
                </c:pt>
                <c:pt idx="20">
                  <c:v>-55.88</c:v>
                </c:pt>
                <c:pt idx="21">
                  <c:v>-55.84</c:v>
                </c:pt>
                <c:pt idx="22">
                  <c:v>-55.8</c:v>
                </c:pt>
                <c:pt idx="23">
                  <c:v>-55.76</c:v>
                </c:pt>
                <c:pt idx="24">
                  <c:v>-55.72</c:v>
                </c:pt>
                <c:pt idx="25">
                  <c:v>-55.68</c:v>
                </c:pt>
                <c:pt idx="26">
                  <c:v>-55.63</c:v>
                </c:pt>
                <c:pt idx="27">
                  <c:v>-55.59</c:v>
                </c:pt>
                <c:pt idx="28">
                  <c:v>-55.56</c:v>
                </c:pt>
                <c:pt idx="29">
                  <c:v>-55.52</c:v>
                </c:pt>
                <c:pt idx="30">
                  <c:v>-55.51</c:v>
                </c:pt>
                <c:pt idx="31">
                  <c:v>-55.5</c:v>
                </c:pt>
                <c:pt idx="32">
                  <c:v>-55.51</c:v>
                </c:pt>
                <c:pt idx="33">
                  <c:v>-55.56</c:v>
                </c:pt>
                <c:pt idx="34">
                  <c:v>-55.65</c:v>
                </c:pt>
                <c:pt idx="35">
                  <c:v>-55.75</c:v>
                </c:pt>
                <c:pt idx="36">
                  <c:v>-55.9</c:v>
                </c:pt>
                <c:pt idx="37">
                  <c:v>-56.12</c:v>
                </c:pt>
                <c:pt idx="38">
                  <c:v>-56.35</c:v>
                </c:pt>
                <c:pt idx="39">
                  <c:v>-56.64</c:v>
                </c:pt>
                <c:pt idx="40">
                  <c:v>-56.88</c:v>
                </c:pt>
                <c:pt idx="41">
                  <c:v>-57.08</c:v>
                </c:pt>
                <c:pt idx="42">
                  <c:v>-57.18</c:v>
                </c:pt>
                <c:pt idx="43">
                  <c:v>-57.21</c:v>
                </c:pt>
                <c:pt idx="44">
                  <c:v>-57.04</c:v>
                </c:pt>
                <c:pt idx="45">
                  <c:v>-56.77</c:v>
                </c:pt>
                <c:pt idx="46">
                  <c:v>-56.43</c:v>
                </c:pt>
                <c:pt idx="47">
                  <c:v>-56.14</c:v>
                </c:pt>
                <c:pt idx="48">
                  <c:v>-55.94</c:v>
                </c:pt>
                <c:pt idx="49">
                  <c:v>-55.85</c:v>
                </c:pt>
                <c:pt idx="50">
                  <c:v>-55.95</c:v>
                </c:pt>
                <c:pt idx="51">
                  <c:v>-56.27</c:v>
                </c:pt>
                <c:pt idx="52">
                  <c:v>-56.43</c:v>
                </c:pt>
                <c:pt idx="53">
                  <c:v>-56.26</c:v>
                </c:pt>
                <c:pt idx="54">
                  <c:v>-55.9</c:v>
                </c:pt>
                <c:pt idx="55">
                  <c:v>-55.25</c:v>
                </c:pt>
                <c:pt idx="56">
                  <c:v>-54.42</c:v>
                </c:pt>
                <c:pt idx="57">
                  <c:v>-53.48</c:v>
                </c:pt>
                <c:pt idx="58">
                  <c:v>-52.57</c:v>
                </c:pt>
                <c:pt idx="59">
                  <c:v>-51.76</c:v>
                </c:pt>
                <c:pt idx="60">
                  <c:v>-51.02</c:v>
                </c:pt>
                <c:pt idx="61">
                  <c:v>-50.29</c:v>
                </c:pt>
                <c:pt idx="62">
                  <c:v>-49.55</c:v>
                </c:pt>
                <c:pt idx="63">
                  <c:v>-48.75</c:v>
                </c:pt>
                <c:pt idx="64">
                  <c:v>-48.06</c:v>
                </c:pt>
                <c:pt idx="65">
                  <c:v>-47.47</c:v>
                </c:pt>
                <c:pt idx="66">
                  <c:v>-46.94</c:v>
                </c:pt>
                <c:pt idx="67">
                  <c:v>-46.55</c:v>
                </c:pt>
                <c:pt idx="68">
                  <c:v>-46.31</c:v>
                </c:pt>
                <c:pt idx="69">
                  <c:v>-46.14</c:v>
                </c:pt>
                <c:pt idx="70">
                  <c:v>-46.03</c:v>
                </c:pt>
                <c:pt idx="71">
                  <c:v>-45.94</c:v>
                </c:pt>
                <c:pt idx="72">
                  <c:v>-45.85</c:v>
                </c:pt>
                <c:pt idx="73">
                  <c:v>-45.72</c:v>
                </c:pt>
                <c:pt idx="74">
                  <c:v>-45.57</c:v>
                </c:pt>
                <c:pt idx="75">
                  <c:v>-45.38</c:v>
                </c:pt>
                <c:pt idx="76">
                  <c:v>-45.15</c:v>
                </c:pt>
                <c:pt idx="77">
                  <c:v>-44.9</c:v>
                </c:pt>
                <c:pt idx="78">
                  <c:v>-44.67</c:v>
                </c:pt>
                <c:pt idx="79">
                  <c:v>-44.48</c:v>
                </c:pt>
                <c:pt idx="80">
                  <c:v>-44.25</c:v>
                </c:pt>
                <c:pt idx="81">
                  <c:v>-44.12</c:v>
                </c:pt>
                <c:pt idx="82">
                  <c:v>-44.08</c:v>
                </c:pt>
                <c:pt idx="83">
                  <c:v>-44.01</c:v>
                </c:pt>
                <c:pt idx="84">
                  <c:v>-43.87</c:v>
                </c:pt>
                <c:pt idx="85">
                  <c:v>-43.69</c:v>
                </c:pt>
                <c:pt idx="86">
                  <c:v>-43.47</c:v>
                </c:pt>
                <c:pt idx="87">
                  <c:v>-43.08</c:v>
                </c:pt>
                <c:pt idx="88">
                  <c:v>-42.61</c:v>
                </c:pt>
                <c:pt idx="89">
                  <c:v>-42.25</c:v>
                </c:pt>
                <c:pt idx="90">
                  <c:v>-41.92</c:v>
                </c:pt>
                <c:pt idx="91">
                  <c:v>-41.69</c:v>
                </c:pt>
                <c:pt idx="92">
                  <c:v>-41.5</c:v>
                </c:pt>
                <c:pt idx="93">
                  <c:v>-41.34</c:v>
                </c:pt>
                <c:pt idx="94">
                  <c:v>-41.23</c:v>
                </c:pt>
                <c:pt idx="95">
                  <c:v>-41.2</c:v>
                </c:pt>
                <c:pt idx="96">
                  <c:v>-41.23</c:v>
                </c:pt>
                <c:pt idx="97">
                  <c:v>-41.32</c:v>
                </c:pt>
                <c:pt idx="98">
                  <c:v>-41.43</c:v>
                </c:pt>
                <c:pt idx="99">
                  <c:v>-41.61</c:v>
                </c:pt>
                <c:pt idx="100">
                  <c:v>-41.85</c:v>
                </c:pt>
                <c:pt idx="101">
                  <c:v>-42.11</c:v>
                </c:pt>
                <c:pt idx="102">
                  <c:v>-42.37</c:v>
                </c:pt>
                <c:pt idx="103">
                  <c:v>-42.63</c:v>
                </c:pt>
                <c:pt idx="104">
                  <c:v>-42.9</c:v>
                </c:pt>
                <c:pt idx="105">
                  <c:v>-43.16</c:v>
                </c:pt>
                <c:pt idx="106">
                  <c:v>-43.39</c:v>
                </c:pt>
                <c:pt idx="107">
                  <c:v>-43.65</c:v>
                </c:pt>
                <c:pt idx="108">
                  <c:v>-43.93</c:v>
                </c:pt>
                <c:pt idx="109">
                  <c:v>-44.2</c:v>
                </c:pt>
                <c:pt idx="110">
                  <c:v>-44.46</c:v>
                </c:pt>
                <c:pt idx="111">
                  <c:v>-44.69</c:v>
                </c:pt>
                <c:pt idx="112">
                  <c:v>-44.93</c:v>
                </c:pt>
                <c:pt idx="113">
                  <c:v>-45.15</c:v>
                </c:pt>
                <c:pt idx="114">
                  <c:v>-45.32</c:v>
                </c:pt>
                <c:pt idx="115">
                  <c:v>-45.5</c:v>
                </c:pt>
                <c:pt idx="116">
                  <c:v>-45.71</c:v>
                </c:pt>
                <c:pt idx="117">
                  <c:v>-45.91</c:v>
                </c:pt>
                <c:pt idx="118">
                  <c:v>-46.08</c:v>
                </c:pt>
                <c:pt idx="119">
                  <c:v>-46.22</c:v>
                </c:pt>
                <c:pt idx="120">
                  <c:v>-46.36</c:v>
                </c:pt>
                <c:pt idx="121">
                  <c:v>-46.53</c:v>
                </c:pt>
                <c:pt idx="122">
                  <c:v>-46.68</c:v>
                </c:pt>
                <c:pt idx="123">
                  <c:v>-46.81</c:v>
                </c:pt>
                <c:pt idx="124">
                  <c:v>-46.97</c:v>
                </c:pt>
                <c:pt idx="125">
                  <c:v>-47.1</c:v>
                </c:pt>
                <c:pt idx="126">
                  <c:v>-47.26</c:v>
                </c:pt>
                <c:pt idx="127">
                  <c:v>-47.38</c:v>
                </c:pt>
                <c:pt idx="128">
                  <c:v>-47.45</c:v>
                </c:pt>
                <c:pt idx="129">
                  <c:v>-47.51</c:v>
                </c:pt>
                <c:pt idx="130">
                  <c:v>-47.59</c:v>
                </c:pt>
                <c:pt idx="131">
                  <c:v>-47.67</c:v>
                </c:pt>
                <c:pt idx="132">
                  <c:v>-47.75</c:v>
                </c:pt>
                <c:pt idx="133">
                  <c:v>-47.79</c:v>
                </c:pt>
                <c:pt idx="134">
                  <c:v>-47.75</c:v>
                </c:pt>
                <c:pt idx="135">
                  <c:v>-47.68</c:v>
                </c:pt>
                <c:pt idx="136">
                  <c:v>-47.57</c:v>
                </c:pt>
                <c:pt idx="137">
                  <c:v>-47.43</c:v>
                </c:pt>
                <c:pt idx="138">
                  <c:v>-47.21</c:v>
                </c:pt>
                <c:pt idx="139">
                  <c:v>-47</c:v>
                </c:pt>
                <c:pt idx="140">
                  <c:v>-46.78</c:v>
                </c:pt>
                <c:pt idx="141">
                  <c:v>-46.54</c:v>
                </c:pt>
                <c:pt idx="142">
                  <c:v>-46.32</c:v>
                </c:pt>
                <c:pt idx="143">
                  <c:v>-46.09</c:v>
                </c:pt>
                <c:pt idx="144">
                  <c:v>-45.86</c:v>
                </c:pt>
                <c:pt idx="145">
                  <c:v>-45.66</c:v>
                </c:pt>
                <c:pt idx="146">
                  <c:v>-45.46</c:v>
                </c:pt>
                <c:pt idx="147">
                  <c:v>-45.28</c:v>
                </c:pt>
                <c:pt idx="148">
                  <c:v>-45.1</c:v>
                </c:pt>
                <c:pt idx="149">
                  <c:v>-44.89</c:v>
                </c:pt>
                <c:pt idx="150">
                  <c:v>-44.66</c:v>
                </c:pt>
                <c:pt idx="151">
                  <c:v>-44.44</c:v>
                </c:pt>
                <c:pt idx="152">
                  <c:v>-44.23</c:v>
                </c:pt>
                <c:pt idx="153">
                  <c:v>-44.05</c:v>
                </c:pt>
                <c:pt idx="154">
                  <c:v>-43.93</c:v>
                </c:pt>
                <c:pt idx="155">
                  <c:v>-43.85</c:v>
                </c:pt>
                <c:pt idx="156">
                  <c:v>-43.83</c:v>
                </c:pt>
                <c:pt idx="157">
                  <c:v>-43.89</c:v>
                </c:pt>
                <c:pt idx="158">
                  <c:v>-44.01</c:v>
                </c:pt>
                <c:pt idx="159">
                  <c:v>-44.09</c:v>
                </c:pt>
                <c:pt idx="160">
                  <c:v>-44.13</c:v>
                </c:pt>
                <c:pt idx="161">
                  <c:v>-44.12</c:v>
                </c:pt>
                <c:pt idx="162">
                  <c:v>-44.12</c:v>
                </c:pt>
                <c:pt idx="163">
                  <c:v>-44.13</c:v>
                </c:pt>
                <c:pt idx="164">
                  <c:v>-44.17</c:v>
                </c:pt>
                <c:pt idx="165">
                  <c:v>-44.24</c:v>
                </c:pt>
                <c:pt idx="166">
                  <c:v>-44.32</c:v>
                </c:pt>
                <c:pt idx="167">
                  <c:v>-44.39</c:v>
                </c:pt>
                <c:pt idx="168">
                  <c:v>-44.44</c:v>
                </c:pt>
                <c:pt idx="169">
                  <c:v>-44.46</c:v>
                </c:pt>
                <c:pt idx="170">
                  <c:v>-44.47</c:v>
                </c:pt>
                <c:pt idx="171">
                  <c:v>-44.46</c:v>
                </c:pt>
                <c:pt idx="172">
                  <c:v>-44.43</c:v>
                </c:pt>
                <c:pt idx="173">
                  <c:v>-44.37</c:v>
                </c:pt>
                <c:pt idx="174">
                  <c:v>-44.3</c:v>
                </c:pt>
                <c:pt idx="175">
                  <c:v>-44.22</c:v>
                </c:pt>
                <c:pt idx="176">
                  <c:v>-44.17</c:v>
                </c:pt>
                <c:pt idx="177">
                  <c:v>-44.14</c:v>
                </c:pt>
                <c:pt idx="178">
                  <c:v>-44.14</c:v>
                </c:pt>
                <c:pt idx="179">
                  <c:v>-44.17</c:v>
                </c:pt>
                <c:pt idx="180">
                  <c:v>-44.22</c:v>
                </c:pt>
                <c:pt idx="181">
                  <c:v>-44.29</c:v>
                </c:pt>
                <c:pt idx="182">
                  <c:v>-44.36</c:v>
                </c:pt>
                <c:pt idx="183">
                  <c:v>-44.44</c:v>
                </c:pt>
                <c:pt idx="184">
                  <c:v>-44.51</c:v>
                </c:pt>
                <c:pt idx="185">
                  <c:v>-44.59</c:v>
                </c:pt>
                <c:pt idx="186">
                  <c:v>-44.67</c:v>
                </c:pt>
                <c:pt idx="187">
                  <c:v>-44.76</c:v>
                </c:pt>
                <c:pt idx="188">
                  <c:v>-44.84</c:v>
                </c:pt>
                <c:pt idx="189">
                  <c:v>-44.88</c:v>
                </c:pt>
                <c:pt idx="190">
                  <c:v>-44.88</c:v>
                </c:pt>
                <c:pt idx="191">
                  <c:v>-44.87</c:v>
                </c:pt>
                <c:pt idx="192">
                  <c:v>-44.86</c:v>
                </c:pt>
                <c:pt idx="193">
                  <c:v>-44.85</c:v>
                </c:pt>
                <c:pt idx="194">
                  <c:v>-44.82</c:v>
                </c:pt>
                <c:pt idx="195">
                  <c:v>-44.79</c:v>
                </c:pt>
                <c:pt idx="196">
                  <c:v>-44.76</c:v>
                </c:pt>
                <c:pt idx="197">
                  <c:v>-44.76</c:v>
                </c:pt>
                <c:pt idx="198">
                  <c:v>-44.77</c:v>
                </c:pt>
                <c:pt idx="199">
                  <c:v>-44.8</c:v>
                </c:pt>
                <c:pt idx="200">
                  <c:v>-44.83</c:v>
                </c:pt>
                <c:pt idx="201">
                  <c:v>-44.86</c:v>
                </c:pt>
                <c:pt idx="202">
                  <c:v>-44.88</c:v>
                </c:pt>
                <c:pt idx="203">
                  <c:v>-44.91</c:v>
                </c:pt>
                <c:pt idx="204">
                  <c:v>-44.94</c:v>
                </c:pt>
                <c:pt idx="205">
                  <c:v>-44.97</c:v>
                </c:pt>
                <c:pt idx="206">
                  <c:v>-45</c:v>
                </c:pt>
                <c:pt idx="207">
                  <c:v>-45.01</c:v>
                </c:pt>
                <c:pt idx="208">
                  <c:v>-45.01</c:v>
                </c:pt>
                <c:pt idx="209">
                  <c:v>-45.01</c:v>
                </c:pt>
                <c:pt idx="210">
                  <c:v>-44.98</c:v>
                </c:pt>
                <c:pt idx="211">
                  <c:v>-44.91</c:v>
                </c:pt>
                <c:pt idx="212">
                  <c:v>-44.82</c:v>
                </c:pt>
                <c:pt idx="213">
                  <c:v>-44.71</c:v>
                </c:pt>
                <c:pt idx="214">
                  <c:v>-44.58</c:v>
                </c:pt>
                <c:pt idx="215">
                  <c:v>-44.44</c:v>
                </c:pt>
                <c:pt idx="216">
                  <c:v>-44.29</c:v>
                </c:pt>
                <c:pt idx="217">
                  <c:v>-44.13</c:v>
                </c:pt>
                <c:pt idx="218">
                  <c:v>-43.96</c:v>
                </c:pt>
                <c:pt idx="219">
                  <c:v>-43.78</c:v>
                </c:pt>
                <c:pt idx="220">
                  <c:v>-43.6</c:v>
                </c:pt>
                <c:pt idx="221">
                  <c:v>-43.41</c:v>
                </c:pt>
                <c:pt idx="222">
                  <c:v>-43.23</c:v>
                </c:pt>
                <c:pt idx="223">
                  <c:v>-43.07</c:v>
                </c:pt>
                <c:pt idx="224">
                  <c:v>-42.93</c:v>
                </c:pt>
                <c:pt idx="225">
                  <c:v>-42.81</c:v>
                </c:pt>
                <c:pt idx="226">
                  <c:v>-42.71</c:v>
                </c:pt>
                <c:pt idx="227">
                  <c:v>-42.64</c:v>
                </c:pt>
                <c:pt idx="228">
                  <c:v>-42.6</c:v>
                </c:pt>
                <c:pt idx="229">
                  <c:v>-42.47</c:v>
                </c:pt>
                <c:pt idx="230">
                  <c:v>-42.36</c:v>
                </c:pt>
                <c:pt idx="231">
                  <c:v>-42.33</c:v>
                </c:pt>
                <c:pt idx="232">
                  <c:v>-42.32</c:v>
                </c:pt>
                <c:pt idx="233">
                  <c:v>-42.31</c:v>
                </c:pt>
                <c:pt idx="234">
                  <c:v>-42.25</c:v>
                </c:pt>
                <c:pt idx="235">
                  <c:v>-42.14</c:v>
                </c:pt>
                <c:pt idx="236">
                  <c:v>-42.03</c:v>
                </c:pt>
                <c:pt idx="237">
                  <c:v>-41.93</c:v>
                </c:pt>
                <c:pt idx="238">
                  <c:v>-41.84</c:v>
                </c:pt>
                <c:pt idx="239">
                  <c:v>-41.74</c:v>
                </c:pt>
                <c:pt idx="240">
                  <c:v>-41.58</c:v>
                </c:pt>
                <c:pt idx="241">
                  <c:v>-41.51</c:v>
                </c:pt>
                <c:pt idx="242">
                  <c:v>-41.44</c:v>
                </c:pt>
                <c:pt idx="243">
                  <c:v>-41.34</c:v>
                </c:pt>
                <c:pt idx="244">
                  <c:v>-41.24</c:v>
                </c:pt>
                <c:pt idx="245">
                  <c:v>-41.12</c:v>
                </c:pt>
                <c:pt idx="246">
                  <c:v>-40.97</c:v>
                </c:pt>
                <c:pt idx="247">
                  <c:v>-40.799999999999997</c:v>
                </c:pt>
                <c:pt idx="248">
                  <c:v>-40.630000000000003</c:v>
                </c:pt>
                <c:pt idx="249">
                  <c:v>-40.43</c:v>
                </c:pt>
                <c:pt idx="250">
                  <c:v>-40.21</c:v>
                </c:pt>
                <c:pt idx="251">
                  <c:v>-39.979999999999997</c:v>
                </c:pt>
                <c:pt idx="252">
                  <c:v>-39.75</c:v>
                </c:pt>
                <c:pt idx="253">
                  <c:v>-39.53</c:v>
                </c:pt>
                <c:pt idx="254">
                  <c:v>-39.31</c:v>
                </c:pt>
                <c:pt idx="255">
                  <c:v>-39.11</c:v>
                </c:pt>
                <c:pt idx="256">
                  <c:v>-38.9</c:v>
                </c:pt>
                <c:pt idx="257">
                  <c:v>-38.700000000000003</c:v>
                </c:pt>
                <c:pt idx="258">
                  <c:v>-38.479999999999997</c:v>
                </c:pt>
                <c:pt idx="259">
                  <c:v>-38.28</c:v>
                </c:pt>
                <c:pt idx="260">
                  <c:v>-38.130000000000003</c:v>
                </c:pt>
                <c:pt idx="261">
                  <c:v>-38.04</c:v>
                </c:pt>
                <c:pt idx="262">
                  <c:v>-38</c:v>
                </c:pt>
                <c:pt idx="263">
                  <c:v>-38.01</c:v>
                </c:pt>
                <c:pt idx="264">
                  <c:v>-38.04</c:v>
                </c:pt>
                <c:pt idx="265">
                  <c:v>-38.04</c:v>
                </c:pt>
                <c:pt idx="266">
                  <c:v>-38.04</c:v>
                </c:pt>
                <c:pt idx="267">
                  <c:v>-38.04</c:v>
                </c:pt>
                <c:pt idx="268">
                  <c:v>-38.03</c:v>
                </c:pt>
                <c:pt idx="269">
                  <c:v>-37.979999999999997</c:v>
                </c:pt>
                <c:pt idx="270">
                  <c:v>-37.880000000000003</c:v>
                </c:pt>
                <c:pt idx="271">
                  <c:v>-37.729999999999997</c:v>
                </c:pt>
                <c:pt idx="272">
                  <c:v>-37.53</c:v>
                </c:pt>
                <c:pt idx="273">
                  <c:v>-37.29</c:v>
                </c:pt>
                <c:pt idx="274">
                  <c:v>-37.04</c:v>
                </c:pt>
                <c:pt idx="275">
                  <c:v>-36.78</c:v>
                </c:pt>
                <c:pt idx="276">
                  <c:v>-36.520000000000003</c:v>
                </c:pt>
                <c:pt idx="277">
                  <c:v>-36.25</c:v>
                </c:pt>
                <c:pt idx="278">
                  <c:v>-35.92</c:v>
                </c:pt>
                <c:pt idx="279">
                  <c:v>-35.659999999999997</c:v>
                </c:pt>
                <c:pt idx="280">
                  <c:v>-35.39</c:v>
                </c:pt>
                <c:pt idx="281">
                  <c:v>-35.130000000000003</c:v>
                </c:pt>
                <c:pt idx="282">
                  <c:v>-34.880000000000003</c:v>
                </c:pt>
                <c:pt idx="283">
                  <c:v>-34.619999999999997</c:v>
                </c:pt>
                <c:pt idx="284">
                  <c:v>-34.380000000000003</c:v>
                </c:pt>
                <c:pt idx="285">
                  <c:v>-34.17</c:v>
                </c:pt>
                <c:pt idx="286">
                  <c:v>-33.97</c:v>
                </c:pt>
                <c:pt idx="287">
                  <c:v>-33.79</c:v>
                </c:pt>
                <c:pt idx="288">
                  <c:v>-33.630000000000003</c:v>
                </c:pt>
                <c:pt idx="289">
                  <c:v>-33.479999999999997</c:v>
                </c:pt>
                <c:pt idx="290">
                  <c:v>-33.35</c:v>
                </c:pt>
                <c:pt idx="291">
                  <c:v>-33.24</c:v>
                </c:pt>
                <c:pt idx="292">
                  <c:v>-33.17</c:v>
                </c:pt>
                <c:pt idx="293">
                  <c:v>-33.11</c:v>
                </c:pt>
                <c:pt idx="294">
                  <c:v>-33.08</c:v>
                </c:pt>
                <c:pt idx="295">
                  <c:v>-33.06</c:v>
                </c:pt>
                <c:pt idx="296">
                  <c:v>-33.04</c:v>
                </c:pt>
                <c:pt idx="297">
                  <c:v>-33.020000000000003</c:v>
                </c:pt>
                <c:pt idx="298">
                  <c:v>-32.979999999999997</c:v>
                </c:pt>
                <c:pt idx="299">
                  <c:v>-32.92</c:v>
                </c:pt>
                <c:pt idx="300">
                  <c:v>-32.82</c:v>
                </c:pt>
                <c:pt idx="301">
                  <c:v>-32.68</c:v>
                </c:pt>
                <c:pt idx="302">
                  <c:v>-32.5</c:v>
                </c:pt>
                <c:pt idx="303">
                  <c:v>-32.299999999999997</c:v>
                </c:pt>
                <c:pt idx="304">
                  <c:v>-32.090000000000003</c:v>
                </c:pt>
                <c:pt idx="305">
                  <c:v>-31.87</c:v>
                </c:pt>
                <c:pt idx="306">
                  <c:v>-31.68</c:v>
                </c:pt>
                <c:pt idx="307">
                  <c:v>-31.5</c:v>
                </c:pt>
                <c:pt idx="308">
                  <c:v>-31.35</c:v>
                </c:pt>
                <c:pt idx="309">
                  <c:v>-31.24</c:v>
                </c:pt>
                <c:pt idx="310">
                  <c:v>-31.15</c:v>
                </c:pt>
                <c:pt idx="311">
                  <c:v>-31.07</c:v>
                </c:pt>
                <c:pt idx="312">
                  <c:v>-31</c:v>
                </c:pt>
                <c:pt idx="313">
                  <c:v>-30.92</c:v>
                </c:pt>
                <c:pt idx="314">
                  <c:v>-30.8</c:v>
                </c:pt>
                <c:pt idx="315">
                  <c:v>-30.66</c:v>
                </c:pt>
                <c:pt idx="316">
                  <c:v>-30.48</c:v>
                </c:pt>
                <c:pt idx="317">
                  <c:v>-30.27</c:v>
                </c:pt>
                <c:pt idx="318">
                  <c:v>-30.03</c:v>
                </c:pt>
                <c:pt idx="319">
                  <c:v>-29.76</c:v>
                </c:pt>
                <c:pt idx="320">
                  <c:v>-29.48</c:v>
                </c:pt>
                <c:pt idx="321">
                  <c:v>-29.21</c:v>
                </c:pt>
                <c:pt idx="322">
                  <c:v>-28.95</c:v>
                </c:pt>
                <c:pt idx="323">
                  <c:v>-28.73</c:v>
                </c:pt>
                <c:pt idx="324">
                  <c:v>-28.56</c:v>
                </c:pt>
                <c:pt idx="325">
                  <c:v>-28.43</c:v>
                </c:pt>
                <c:pt idx="326">
                  <c:v>-28.34</c:v>
                </c:pt>
                <c:pt idx="327">
                  <c:v>-28.26</c:v>
                </c:pt>
                <c:pt idx="328">
                  <c:v>-28.19</c:v>
                </c:pt>
                <c:pt idx="329">
                  <c:v>-28.15</c:v>
                </c:pt>
                <c:pt idx="330">
                  <c:v>-28.11</c:v>
                </c:pt>
                <c:pt idx="331">
                  <c:v>-28.06</c:v>
                </c:pt>
                <c:pt idx="332">
                  <c:v>-28.02</c:v>
                </c:pt>
                <c:pt idx="333">
                  <c:v>-28</c:v>
                </c:pt>
                <c:pt idx="334">
                  <c:v>-27.97</c:v>
                </c:pt>
                <c:pt idx="335">
                  <c:v>-27.98</c:v>
                </c:pt>
                <c:pt idx="336">
                  <c:v>-27.98</c:v>
                </c:pt>
                <c:pt idx="337">
                  <c:v>-28</c:v>
                </c:pt>
                <c:pt idx="338">
                  <c:v>-28.04</c:v>
                </c:pt>
                <c:pt idx="339">
                  <c:v>-28.08</c:v>
                </c:pt>
                <c:pt idx="340">
                  <c:v>-28.1</c:v>
                </c:pt>
                <c:pt idx="341">
                  <c:v>-28.1</c:v>
                </c:pt>
                <c:pt idx="342">
                  <c:v>-28.07</c:v>
                </c:pt>
                <c:pt idx="343">
                  <c:v>-28</c:v>
                </c:pt>
                <c:pt idx="344">
                  <c:v>-27.93</c:v>
                </c:pt>
                <c:pt idx="345">
                  <c:v>-27.85</c:v>
                </c:pt>
                <c:pt idx="346">
                  <c:v>-27.78</c:v>
                </c:pt>
                <c:pt idx="347">
                  <c:v>-27.74</c:v>
                </c:pt>
                <c:pt idx="348">
                  <c:v>-27.71</c:v>
                </c:pt>
                <c:pt idx="349">
                  <c:v>-27.71</c:v>
                </c:pt>
                <c:pt idx="350">
                  <c:v>-27.73</c:v>
                </c:pt>
                <c:pt idx="351">
                  <c:v>-27.76</c:v>
                </c:pt>
                <c:pt idx="352">
                  <c:v>-27.82</c:v>
                </c:pt>
                <c:pt idx="353">
                  <c:v>-27.9</c:v>
                </c:pt>
                <c:pt idx="354">
                  <c:v>-27.99</c:v>
                </c:pt>
                <c:pt idx="355">
                  <c:v>-28.11</c:v>
                </c:pt>
                <c:pt idx="356">
                  <c:v>-28.28</c:v>
                </c:pt>
                <c:pt idx="357">
                  <c:v>-28.52</c:v>
                </c:pt>
                <c:pt idx="358">
                  <c:v>-28.82</c:v>
                </c:pt>
                <c:pt idx="359">
                  <c:v>-29.09</c:v>
                </c:pt>
                <c:pt idx="360">
                  <c:v>-29.27</c:v>
                </c:pt>
                <c:pt idx="361">
                  <c:v>-29.47</c:v>
                </c:pt>
                <c:pt idx="362">
                  <c:v>-29.75</c:v>
                </c:pt>
                <c:pt idx="363">
                  <c:v>-29.99</c:v>
                </c:pt>
                <c:pt idx="364">
                  <c:v>-30.15</c:v>
                </c:pt>
                <c:pt idx="365">
                  <c:v>-30.32</c:v>
                </c:pt>
                <c:pt idx="366">
                  <c:v>-30.52</c:v>
                </c:pt>
                <c:pt idx="367">
                  <c:v>-30.79</c:v>
                </c:pt>
                <c:pt idx="368">
                  <c:v>-31.07</c:v>
                </c:pt>
                <c:pt idx="369">
                  <c:v>-31.32</c:v>
                </c:pt>
                <c:pt idx="370">
                  <c:v>-31.56</c:v>
                </c:pt>
                <c:pt idx="371">
                  <c:v>-31.74</c:v>
                </c:pt>
                <c:pt idx="372">
                  <c:v>-31.82</c:v>
                </c:pt>
                <c:pt idx="373">
                  <c:v>-31.81</c:v>
                </c:pt>
                <c:pt idx="374">
                  <c:v>-31.72</c:v>
                </c:pt>
                <c:pt idx="375">
                  <c:v>-31.57</c:v>
                </c:pt>
                <c:pt idx="376">
                  <c:v>-31.45</c:v>
                </c:pt>
                <c:pt idx="377">
                  <c:v>-31.45</c:v>
                </c:pt>
                <c:pt idx="378">
                  <c:v>-31.3</c:v>
                </c:pt>
                <c:pt idx="379">
                  <c:v>-31.04</c:v>
                </c:pt>
                <c:pt idx="380">
                  <c:v>-30.8</c:v>
                </c:pt>
                <c:pt idx="381">
                  <c:v>-30.58</c:v>
                </c:pt>
                <c:pt idx="382">
                  <c:v>-30.36</c:v>
                </c:pt>
                <c:pt idx="383">
                  <c:v>-30.15</c:v>
                </c:pt>
                <c:pt idx="384">
                  <c:v>-30.03</c:v>
                </c:pt>
                <c:pt idx="385">
                  <c:v>-30.05</c:v>
                </c:pt>
                <c:pt idx="386">
                  <c:v>-30.17</c:v>
                </c:pt>
                <c:pt idx="387">
                  <c:v>-30.38</c:v>
                </c:pt>
                <c:pt idx="388">
                  <c:v>-30.65</c:v>
                </c:pt>
                <c:pt idx="389">
                  <c:v>-30.93</c:v>
                </c:pt>
                <c:pt idx="390">
                  <c:v>-31.15</c:v>
                </c:pt>
                <c:pt idx="391">
                  <c:v>-31.29</c:v>
                </c:pt>
                <c:pt idx="392">
                  <c:v>-31.33</c:v>
                </c:pt>
                <c:pt idx="393">
                  <c:v>-31.24</c:v>
                </c:pt>
                <c:pt idx="394">
                  <c:v>-31.08</c:v>
                </c:pt>
                <c:pt idx="395">
                  <c:v>-30.88</c:v>
                </c:pt>
                <c:pt idx="396">
                  <c:v>-30.68</c:v>
                </c:pt>
                <c:pt idx="397">
                  <c:v>-30.46</c:v>
                </c:pt>
                <c:pt idx="398">
                  <c:v>-30.24</c:v>
                </c:pt>
                <c:pt idx="399">
                  <c:v>-30.01</c:v>
                </c:pt>
                <c:pt idx="400">
                  <c:v>-29.78</c:v>
                </c:pt>
                <c:pt idx="401">
                  <c:v>-29.56</c:v>
                </c:pt>
                <c:pt idx="402">
                  <c:v>-29.32</c:v>
                </c:pt>
                <c:pt idx="403">
                  <c:v>-29.09</c:v>
                </c:pt>
                <c:pt idx="404">
                  <c:v>-28.89</c:v>
                </c:pt>
                <c:pt idx="405">
                  <c:v>-28.73</c:v>
                </c:pt>
                <c:pt idx="406">
                  <c:v>-28.62</c:v>
                </c:pt>
                <c:pt idx="407">
                  <c:v>-28.56</c:v>
                </c:pt>
                <c:pt idx="408">
                  <c:v>-28.52</c:v>
                </c:pt>
                <c:pt idx="409">
                  <c:v>-28.52</c:v>
                </c:pt>
                <c:pt idx="410">
                  <c:v>-28.57</c:v>
                </c:pt>
                <c:pt idx="411">
                  <c:v>-28.68</c:v>
                </c:pt>
                <c:pt idx="412">
                  <c:v>-28.84</c:v>
                </c:pt>
                <c:pt idx="413">
                  <c:v>-29.06</c:v>
                </c:pt>
                <c:pt idx="414">
                  <c:v>-29.33</c:v>
                </c:pt>
                <c:pt idx="415">
                  <c:v>-29.71</c:v>
                </c:pt>
                <c:pt idx="416">
                  <c:v>-30.19</c:v>
                </c:pt>
                <c:pt idx="417">
                  <c:v>-30.68</c:v>
                </c:pt>
                <c:pt idx="418">
                  <c:v>-31.09</c:v>
                </c:pt>
                <c:pt idx="419">
                  <c:v>-31.29</c:v>
                </c:pt>
                <c:pt idx="420">
                  <c:v>-31.29</c:v>
                </c:pt>
                <c:pt idx="421">
                  <c:v>-31.39</c:v>
                </c:pt>
                <c:pt idx="422">
                  <c:v>-31.64</c:v>
                </c:pt>
                <c:pt idx="423">
                  <c:v>-31.77</c:v>
                </c:pt>
                <c:pt idx="424">
                  <c:v>-31.95</c:v>
                </c:pt>
                <c:pt idx="425">
                  <c:v>-32.159999999999997</c:v>
                </c:pt>
                <c:pt idx="426">
                  <c:v>-32.51</c:v>
                </c:pt>
                <c:pt idx="427">
                  <c:v>-33.049999999999997</c:v>
                </c:pt>
                <c:pt idx="428">
                  <c:v>-33.67</c:v>
                </c:pt>
                <c:pt idx="429">
                  <c:v>-34.200000000000003</c:v>
                </c:pt>
                <c:pt idx="430">
                  <c:v>-34.56</c:v>
                </c:pt>
                <c:pt idx="431">
                  <c:v>-34.81</c:v>
                </c:pt>
                <c:pt idx="432">
                  <c:v>-34.99</c:v>
                </c:pt>
                <c:pt idx="433">
                  <c:v>-35.15</c:v>
                </c:pt>
                <c:pt idx="434">
                  <c:v>-34.950000000000003</c:v>
                </c:pt>
                <c:pt idx="435">
                  <c:v>-34.93</c:v>
                </c:pt>
                <c:pt idx="436">
                  <c:v>-34.880000000000003</c:v>
                </c:pt>
                <c:pt idx="437">
                  <c:v>-34.94</c:v>
                </c:pt>
                <c:pt idx="438">
                  <c:v>-35.159999999999997</c:v>
                </c:pt>
                <c:pt idx="439">
                  <c:v>-35.51</c:v>
                </c:pt>
                <c:pt idx="440">
                  <c:v>-35.96</c:v>
                </c:pt>
                <c:pt idx="441">
                  <c:v>-36.39</c:v>
                </c:pt>
                <c:pt idx="442">
                  <c:v>-36.56</c:v>
                </c:pt>
                <c:pt idx="443">
                  <c:v>-36.64</c:v>
                </c:pt>
                <c:pt idx="444">
                  <c:v>-36.71</c:v>
                </c:pt>
                <c:pt idx="445">
                  <c:v>-36.42</c:v>
                </c:pt>
                <c:pt idx="446">
                  <c:v>-35.99</c:v>
                </c:pt>
                <c:pt idx="447">
                  <c:v>-35.520000000000003</c:v>
                </c:pt>
                <c:pt idx="448">
                  <c:v>-35.090000000000003</c:v>
                </c:pt>
                <c:pt idx="449">
                  <c:v>-34.82</c:v>
                </c:pt>
                <c:pt idx="450">
                  <c:v>-34.25</c:v>
                </c:pt>
                <c:pt idx="451">
                  <c:v>-34.15</c:v>
                </c:pt>
                <c:pt idx="452">
                  <c:v>-34.22</c:v>
                </c:pt>
                <c:pt idx="453">
                  <c:v>-34.36</c:v>
                </c:pt>
                <c:pt idx="454">
                  <c:v>-34.64</c:v>
                </c:pt>
                <c:pt idx="455">
                  <c:v>-35.020000000000003</c:v>
                </c:pt>
                <c:pt idx="456">
                  <c:v>-35.58</c:v>
                </c:pt>
                <c:pt idx="457">
                  <c:v>-36.4</c:v>
                </c:pt>
                <c:pt idx="458">
                  <c:v>-37.43</c:v>
                </c:pt>
                <c:pt idx="459">
                  <c:v>-38.869999999999997</c:v>
                </c:pt>
                <c:pt idx="460">
                  <c:v>-40.65</c:v>
                </c:pt>
                <c:pt idx="461">
                  <c:v>-42.39</c:v>
                </c:pt>
                <c:pt idx="462">
                  <c:v>-43.55</c:v>
                </c:pt>
                <c:pt idx="463">
                  <c:v>-44.03</c:v>
                </c:pt>
                <c:pt idx="464">
                  <c:v>-44.3</c:v>
                </c:pt>
                <c:pt idx="465">
                  <c:v>-44.57</c:v>
                </c:pt>
                <c:pt idx="466">
                  <c:v>-44.93</c:v>
                </c:pt>
                <c:pt idx="467">
                  <c:v>-45.46</c:v>
                </c:pt>
                <c:pt idx="468">
                  <c:v>-46.07</c:v>
                </c:pt>
                <c:pt idx="469">
                  <c:v>-46.45</c:v>
                </c:pt>
                <c:pt idx="470">
                  <c:v>-46.41</c:v>
                </c:pt>
                <c:pt idx="471">
                  <c:v>-46.32</c:v>
                </c:pt>
                <c:pt idx="472">
                  <c:v>-46.18</c:v>
                </c:pt>
                <c:pt idx="473">
                  <c:v>-46.15</c:v>
                </c:pt>
                <c:pt idx="474">
                  <c:v>-46.48</c:v>
                </c:pt>
                <c:pt idx="475">
                  <c:v>-46.49</c:v>
                </c:pt>
                <c:pt idx="476">
                  <c:v>-45.42</c:v>
                </c:pt>
                <c:pt idx="477">
                  <c:v>-44.77</c:v>
                </c:pt>
                <c:pt idx="478">
                  <c:v>-44.66</c:v>
                </c:pt>
                <c:pt idx="479">
                  <c:v>-44.99</c:v>
                </c:pt>
                <c:pt idx="480">
                  <c:v>-45.57</c:v>
                </c:pt>
                <c:pt idx="481">
                  <c:v>-46.26</c:v>
                </c:pt>
                <c:pt idx="482">
                  <c:v>-46.92</c:v>
                </c:pt>
                <c:pt idx="483">
                  <c:v>-47.44</c:v>
                </c:pt>
                <c:pt idx="484">
                  <c:v>-47.68</c:v>
                </c:pt>
                <c:pt idx="485">
                  <c:v>-47.59</c:v>
                </c:pt>
                <c:pt idx="486">
                  <c:v>-47.2</c:v>
                </c:pt>
                <c:pt idx="487">
                  <c:v>-47.38</c:v>
                </c:pt>
                <c:pt idx="488">
                  <c:v>-47.16</c:v>
                </c:pt>
                <c:pt idx="489">
                  <c:v>-46.96</c:v>
                </c:pt>
                <c:pt idx="490">
                  <c:v>-47.08</c:v>
                </c:pt>
                <c:pt idx="491">
                  <c:v>-47.31</c:v>
                </c:pt>
                <c:pt idx="492">
                  <c:v>-47.04</c:v>
                </c:pt>
                <c:pt idx="493">
                  <c:v>-46.13</c:v>
                </c:pt>
                <c:pt idx="494">
                  <c:v>-44.96</c:v>
                </c:pt>
                <c:pt idx="495">
                  <c:v>-43.9</c:v>
                </c:pt>
                <c:pt idx="496">
                  <c:v>-42.89</c:v>
                </c:pt>
                <c:pt idx="497">
                  <c:v>-42.36</c:v>
                </c:pt>
                <c:pt idx="498">
                  <c:v>-42.27</c:v>
                </c:pt>
                <c:pt idx="499">
                  <c:v>-42.29</c:v>
                </c:pt>
                <c:pt idx="500">
                  <c:v>-42.04</c:v>
                </c:pt>
                <c:pt idx="501">
                  <c:v>-40.08</c:v>
                </c:pt>
                <c:pt idx="502">
                  <c:v>-36.880000000000003</c:v>
                </c:pt>
                <c:pt idx="503">
                  <c:v>-34.700000000000003</c:v>
                </c:pt>
                <c:pt idx="504">
                  <c:v>-31.76</c:v>
                </c:pt>
                <c:pt idx="505">
                  <c:v>-29.4</c:v>
                </c:pt>
                <c:pt idx="506">
                  <c:v>-28.66</c:v>
                </c:pt>
                <c:pt idx="507">
                  <c:v>-29.08</c:v>
                </c:pt>
                <c:pt idx="508">
                  <c:v>-29.63</c:v>
                </c:pt>
                <c:pt idx="509">
                  <c:v>-29.34</c:v>
                </c:pt>
                <c:pt idx="510">
                  <c:v>-28.86</c:v>
                </c:pt>
                <c:pt idx="511">
                  <c:v>-28.4</c:v>
                </c:pt>
                <c:pt idx="512">
                  <c:v>-27.98</c:v>
                </c:pt>
                <c:pt idx="513">
                  <c:v>-27.74</c:v>
                </c:pt>
                <c:pt idx="514">
                  <c:v>-28.17</c:v>
                </c:pt>
                <c:pt idx="515">
                  <c:v>-29.28</c:v>
                </c:pt>
                <c:pt idx="516">
                  <c:v>-30.96</c:v>
                </c:pt>
                <c:pt idx="517">
                  <c:v>-33.04</c:v>
                </c:pt>
                <c:pt idx="518">
                  <c:v>-34.4</c:v>
                </c:pt>
                <c:pt idx="519">
                  <c:v>-34.450000000000003</c:v>
                </c:pt>
                <c:pt idx="520">
                  <c:v>-34.26</c:v>
                </c:pt>
                <c:pt idx="521">
                  <c:v>-34.4</c:v>
                </c:pt>
                <c:pt idx="522">
                  <c:v>-35.32</c:v>
                </c:pt>
                <c:pt idx="523">
                  <c:v>-36.76</c:v>
                </c:pt>
                <c:pt idx="524">
                  <c:v>-37.81</c:v>
                </c:pt>
                <c:pt idx="525">
                  <c:v>-38.1</c:v>
                </c:pt>
                <c:pt idx="526">
                  <c:v>-37.72</c:v>
                </c:pt>
                <c:pt idx="527">
                  <c:v>-36.49</c:v>
                </c:pt>
                <c:pt idx="528">
                  <c:v>-34.92</c:v>
                </c:pt>
                <c:pt idx="529">
                  <c:v>-33.93</c:v>
                </c:pt>
                <c:pt idx="530">
                  <c:v>-33.28</c:v>
                </c:pt>
                <c:pt idx="531">
                  <c:v>-32.39</c:v>
                </c:pt>
                <c:pt idx="532">
                  <c:v>-31.61</c:v>
                </c:pt>
                <c:pt idx="533">
                  <c:v>-31.5</c:v>
                </c:pt>
                <c:pt idx="534">
                  <c:v>-31.86</c:v>
                </c:pt>
                <c:pt idx="535">
                  <c:v>-31.74</c:v>
                </c:pt>
                <c:pt idx="536">
                  <c:v>-31.68</c:v>
                </c:pt>
                <c:pt idx="537">
                  <c:v>-31.87</c:v>
                </c:pt>
                <c:pt idx="538">
                  <c:v>-32.17</c:v>
                </c:pt>
                <c:pt idx="539">
                  <c:v>-32.479999999999997</c:v>
                </c:pt>
                <c:pt idx="540">
                  <c:v>-32.89</c:v>
                </c:pt>
                <c:pt idx="541">
                  <c:v>-33.270000000000003</c:v>
                </c:pt>
                <c:pt idx="542">
                  <c:v>-33.450000000000003</c:v>
                </c:pt>
                <c:pt idx="543">
                  <c:v>-33.31</c:v>
                </c:pt>
                <c:pt idx="544">
                  <c:v>-33.64</c:v>
                </c:pt>
                <c:pt idx="545">
                  <c:v>-34.119999999999997</c:v>
                </c:pt>
                <c:pt idx="546">
                  <c:v>-34.68</c:v>
                </c:pt>
                <c:pt idx="547">
                  <c:v>-35.56</c:v>
                </c:pt>
                <c:pt idx="548">
                  <c:v>-36.86</c:v>
                </c:pt>
                <c:pt idx="549">
                  <c:v>-38.08</c:v>
                </c:pt>
                <c:pt idx="550">
                  <c:v>-38.840000000000003</c:v>
                </c:pt>
                <c:pt idx="551">
                  <c:v>-39.25</c:v>
                </c:pt>
                <c:pt idx="552">
                  <c:v>-39.450000000000003</c:v>
                </c:pt>
                <c:pt idx="553">
                  <c:v>-39.46</c:v>
                </c:pt>
                <c:pt idx="554">
                  <c:v>-39.32</c:v>
                </c:pt>
                <c:pt idx="555">
                  <c:v>-39.200000000000003</c:v>
                </c:pt>
                <c:pt idx="556">
                  <c:v>-38.67</c:v>
                </c:pt>
                <c:pt idx="557">
                  <c:v>-37.979999999999997</c:v>
                </c:pt>
                <c:pt idx="558">
                  <c:v>-37.5</c:v>
                </c:pt>
                <c:pt idx="559">
                  <c:v>-37.159999999999997</c:v>
                </c:pt>
                <c:pt idx="560">
                  <c:v>-36.08</c:v>
                </c:pt>
                <c:pt idx="561">
                  <c:v>-34.9</c:v>
                </c:pt>
                <c:pt idx="562">
                  <c:v>-34.64</c:v>
                </c:pt>
                <c:pt idx="563">
                  <c:v>-35.06</c:v>
                </c:pt>
                <c:pt idx="564">
                  <c:v>-35.729999999999997</c:v>
                </c:pt>
                <c:pt idx="565">
                  <c:v>-37.03</c:v>
                </c:pt>
                <c:pt idx="566">
                  <c:v>-38.82</c:v>
                </c:pt>
                <c:pt idx="567">
                  <c:v>-40.619999999999997</c:v>
                </c:pt>
                <c:pt idx="568">
                  <c:v>-42.77</c:v>
                </c:pt>
                <c:pt idx="569">
                  <c:v>-45.16</c:v>
                </c:pt>
                <c:pt idx="570">
                  <c:v>-47.41</c:v>
                </c:pt>
                <c:pt idx="571">
                  <c:v>-49.18</c:v>
                </c:pt>
                <c:pt idx="572">
                  <c:v>-52.24</c:v>
                </c:pt>
                <c:pt idx="573">
                  <c:v>-54.44</c:v>
                </c:pt>
                <c:pt idx="574">
                  <c:v>-53.3</c:v>
                </c:pt>
                <c:pt idx="575">
                  <c:v>-48.18</c:v>
                </c:pt>
                <c:pt idx="576">
                  <c:v>-44.61</c:v>
                </c:pt>
                <c:pt idx="577">
                  <c:v>-43.58</c:v>
                </c:pt>
                <c:pt idx="578">
                  <c:v>-43.47</c:v>
                </c:pt>
                <c:pt idx="579">
                  <c:v>-43.25</c:v>
                </c:pt>
                <c:pt idx="580">
                  <c:v>-42.63</c:v>
                </c:pt>
                <c:pt idx="581">
                  <c:v>-42.4</c:v>
                </c:pt>
                <c:pt idx="582">
                  <c:v>-43.93</c:v>
                </c:pt>
                <c:pt idx="583">
                  <c:v>-45.76</c:v>
                </c:pt>
                <c:pt idx="584">
                  <c:v>-45.65</c:v>
                </c:pt>
                <c:pt idx="585">
                  <c:v>-45.09</c:v>
                </c:pt>
                <c:pt idx="586">
                  <c:v>-46.16</c:v>
                </c:pt>
                <c:pt idx="587">
                  <c:v>-47.68</c:v>
                </c:pt>
                <c:pt idx="588">
                  <c:v>-48.62</c:v>
                </c:pt>
                <c:pt idx="589">
                  <c:v>-47.41</c:v>
                </c:pt>
                <c:pt idx="590">
                  <c:v>-47.36</c:v>
                </c:pt>
                <c:pt idx="591">
                  <c:v>-47.41</c:v>
                </c:pt>
                <c:pt idx="592">
                  <c:v>-46.26</c:v>
                </c:pt>
                <c:pt idx="593">
                  <c:v>-45.18</c:v>
                </c:pt>
                <c:pt idx="594">
                  <c:v>-45.56</c:v>
                </c:pt>
                <c:pt idx="595">
                  <c:v>-46.01</c:v>
                </c:pt>
                <c:pt idx="596">
                  <c:v>-46.62</c:v>
                </c:pt>
                <c:pt idx="597">
                  <c:v>-46.85</c:v>
                </c:pt>
                <c:pt idx="598">
                  <c:v>-46.46</c:v>
                </c:pt>
                <c:pt idx="599">
                  <c:v>-46.02</c:v>
                </c:pt>
                <c:pt idx="600">
                  <c:v>-46.83</c:v>
                </c:pt>
                <c:pt idx="601">
                  <c:v>-47.57</c:v>
                </c:pt>
                <c:pt idx="602">
                  <c:v>-47.71</c:v>
                </c:pt>
                <c:pt idx="603">
                  <c:v>-48.25</c:v>
                </c:pt>
                <c:pt idx="604">
                  <c:v>-49.71</c:v>
                </c:pt>
                <c:pt idx="605">
                  <c:v>-50.77</c:v>
                </c:pt>
                <c:pt idx="606">
                  <c:v>-50.63</c:v>
                </c:pt>
                <c:pt idx="607">
                  <c:v>-50.91</c:v>
                </c:pt>
                <c:pt idx="608">
                  <c:v>-52.31</c:v>
                </c:pt>
                <c:pt idx="609">
                  <c:v>-52.93</c:v>
                </c:pt>
                <c:pt idx="610">
                  <c:v>-52.29</c:v>
                </c:pt>
                <c:pt idx="611">
                  <c:v>-52.7</c:v>
                </c:pt>
                <c:pt idx="612">
                  <c:v>-54.29</c:v>
                </c:pt>
                <c:pt idx="613">
                  <c:v>-53.33</c:v>
                </c:pt>
                <c:pt idx="614">
                  <c:v>-52.38</c:v>
                </c:pt>
                <c:pt idx="615">
                  <c:v>-53.86</c:v>
                </c:pt>
                <c:pt idx="616">
                  <c:v>-53.52</c:v>
                </c:pt>
                <c:pt idx="617">
                  <c:v>-51.91</c:v>
                </c:pt>
                <c:pt idx="618">
                  <c:v>-53.5</c:v>
                </c:pt>
                <c:pt idx="619">
                  <c:v>-54.19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D8D-4F85-AF2E-F165CDB9178B}"/>
            </c:ext>
          </c:extLst>
        </c:ser>
        <c:ser>
          <c:idx val="3"/>
          <c:order val="3"/>
          <c:tx>
            <c:v>3 Turns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'[FrequencyResponseVSFrequency_MeshDrumHead_8-10-17.xlsx]FrequencyResponseVSFrequency_Me'!$G$1:$G$620</c:f>
              <c:numCache>
                <c:formatCode>0.00</c:formatCode>
                <c:ptCount val="620"/>
                <c:pt idx="0">
                  <c:v>49.99</c:v>
                </c:pt>
                <c:pt idx="1">
                  <c:v>50.47</c:v>
                </c:pt>
                <c:pt idx="2">
                  <c:v>50.94</c:v>
                </c:pt>
                <c:pt idx="3">
                  <c:v>51.39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53.33</c:v>
                </c:pt>
                <c:pt idx="8">
                  <c:v>53.81</c:v>
                </c:pt>
                <c:pt idx="9">
                  <c:v>54.32</c:v>
                </c:pt>
                <c:pt idx="10">
                  <c:v>54.82</c:v>
                </c:pt>
                <c:pt idx="11">
                  <c:v>55.34</c:v>
                </c:pt>
                <c:pt idx="12">
                  <c:v>55.83</c:v>
                </c:pt>
                <c:pt idx="13">
                  <c:v>56.36</c:v>
                </c:pt>
                <c:pt idx="14">
                  <c:v>56.89</c:v>
                </c:pt>
                <c:pt idx="15">
                  <c:v>57.4</c:v>
                </c:pt>
                <c:pt idx="16">
                  <c:v>57.94</c:v>
                </c:pt>
                <c:pt idx="17">
                  <c:v>58.49</c:v>
                </c:pt>
                <c:pt idx="18">
                  <c:v>59.01</c:v>
                </c:pt>
                <c:pt idx="19">
                  <c:v>59.56</c:v>
                </c:pt>
                <c:pt idx="20">
                  <c:v>60.12</c:v>
                </c:pt>
                <c:pt idx="21">
                  <c:v>60.67</c:v>
                </c:pt>
                <c:pt idx="22">
                  <c:v>61.23</c:v>
                </c:pt>
                <c:pt idx="23">
                  <c:v>61.79</c:v>
                </c:pt>
                <c:pt idx="24">
                  <c:v>62.37</c:v>
                </c:pt>
                <c:pt idx="25">
                  <c:v>62.95</c:v>
                </c:pt>
                <c:pt idx="26">
                  <c:v>63.52</c:v>
                </c:pt>
                <c:pt idx="27">
                  <c:v>64.12</c:v>
                </c:pt>
                <c:pt idx="28">
                  <c:v>64.7</c:v>
                </c:pt>
                <c:pt idx="29">
                  <c:v>65.31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73.62</c:v>
                </c:pt>
                <c:pt idx="43">
                  <c:v>74.31</c:v>
                </c:pt>
                <c:pt idx="44">
                  <c:v>75</c:v>
                </c:pt>
                <c:pt idx="45">
                  <c:v>75.680000000000007</c:v>
                </c:pt>
                <c:pt idx="46">
                  <c:v>76.38</c:v>
                </c:pt>
                <c:pt idx="47">
                  <c:v>77.08</c:v>
                </c:pt>
                <c:pt idx="48">
                  <c:v>77.790000000000006</c:v>
                </c:pt>
                <c:pt idx="49">
                  <c:v>78.510000000000005</c:v>
                </c:pt>
                <c:pt idx="50">
                  <c:v>79.25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83.01</c:v>
                </c:pt>
                <c:pt idx="56">
                  <c:v>83.77</c:v>
                </c:pt>
                <c:pt idx="57">
                  <c:v>84.53</c:v>
                </c:pt>
                <c:pt idx="58">
                  <c:v>85.3</c:v>
                </c:pt>
                <c:pt idx="59">
                  <c:v>86.1</c:v>
                </c:pt>
                <c:pt idx="60">
                  <c:v>86.89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90.98</c:v>
                </c:pt>
                <c:pt idx="66">
                  <c:v>91.81</c:v>
                </c:pt>
                <c:pt idx="67">
                  <c:v>92.67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97.04</c:v>
                </c:pt>
                <c:pt idx="73">
                  <c:v>97.94</c:v>
                </c:pt>
                <c:pt idx="74">
                  <c:v>98.85</c:v>
                </c:pt>
                <c:pt idx="75">
                  <c:v>99.77</c:v>
                </c:pt>
                <c:pt idx="76">
                  <c:v>100.69</c:v>
                </c:pt>
                <c:pt idx="77">
                  <c:v>101.62</c:v>
                </c:pt>
                <c:pt idx="78">
                  <c:v>102.55</c:v>
                </c:pt>
                <c:pt idx="79">
                  <c:v>103.51</c:v>
                </c:pt>
                <c:pt idx="80">
                  <c:v>104.46</c:v>
                </c:pt>
                <c:pt idx="81">
                  <c:v>105.43</c:v>
                </c:pt>
                <c:pt idx="82">
                  <c:v>106.41</c:v>
                </c:pt>
                <c:pt idx="83">
                  <c:v>107.39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111.42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125.6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140.28</c:v>
                </c:pt>
                <c:pt idx="113">
                  <c:v>141.57</c:v>
                </c:pt>
                <c:pt idx="114">
                  <c:v>142.88</c:v>
                </c:pt>
                <c:pt idx="115">
                  <c:v>144.21</c:v>
                </c:pt>
                <c:pt idx="116">
                  <c:v>145.54</c:v>
                </c:pt>
                <c:pt idx="117">
                  <c:v>146.88</c:v>
                </c:pt>
                <c:pt idx="118">
                  <c:v>148.24</c:v>
                </c:pt>
                <c:pt idx="119">
                  <c:v>149.62</c:v>
                </c:pt>
                <c:pt idx="120">
                  <c:v>151</c:v>
                </c:pt>
                <c:pt idx="121">
                  <c:v>152.38999999999999</c:v>
                </c:pt>
                <c:pt idx="122">
                  <c:v>153.80000000000001</c:v>
                </c:pt>
                <c:pt idx="123">
                  <c:v>155.22999999999999</c:v>
                </c:pt>
                <c:pt idx="124">
                  <c:v>156.66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166.77</c:v>
                </c:pt>
                <c:pt idx="128">
                  <c:v>161.85</c:v>
                </c:pt>
                <c:pt idx="129">
                  <c:v>168.8</c:v>
                </c:pt>
                <c:pt idx="130">
                  <c:v>168.54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176.6</c:v>
                </c:pt>
                <c:pt idx="138">
                  <c:v>178.22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184.91</c:v>
                </c:pt>
                <c:pt idx="143">
                  <c:v>186.62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199.05</c:v>
                </c:pt>
                <c:pt idx="151">
                  <c:v>200.9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214.27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232.8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248.3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269.75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336.48</c:v>
                </c:pt>
                <c:pt idx="208">
                  <c:v>339.6</c:v>
                </c:pt>
                <c:pt idx="209">
                  <c:v>342.74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397.16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415.89</c:v>
                </c:pt>
                <c:pt idx="231">
                  <c:v>419.73</c:v>
                </c:pt>
                <c:pt idx="232">
                  <c:v>423.62</c:v>
                </c:pt>
                <c:pt idx="233">
                  <c:v>427.54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481.91</c:v>
                </c:pt>
                <c:pt idx="247">
                  <c:v>486.37</c:v>
                </c:pt>
                <c:pt idx="248">
                  <c:v>490.88</c:v>
                </c:pt>
                <c:pt idx="249">
                  <c:v>495.42</c:v>
                </c:pt>
                <c:pt idx="250">
                  <c:v>500</c:v>
                </c:pt>
                <c:pt idx="251">
                  <c:v>504.62</c:v>
                </c:pt>
                <c:pt idx="252">
                  <c:v>509.3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568.82000000000005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606.70000000000005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677.6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703.02</c:v>
                </c:pt>
                <c:pt idx="288">
                  <c:v>709.53</c:v>
                </c:pt>
                <c:pt idx="289">
                  <c:v>716.1</c:v>
                </c:pt>
                <c:pt idx="290">
                  <c:v>722.72</c:v>
                </c:pt>
                <c:pt idx="291">
                  <c:v>729.41</c:v>
                </c:pt>
                <c:pt idx="292">
                  <c:v>736.16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822.18</c:v>
                </c:pt>
                <c:pt idx="305">
                  <c:v>829.79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893.25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943.99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1073.92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1210.51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1267.57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1339.58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1377.11</c:v>
                </c:pt>
                <c:pt idx="361">
                  <c:v>1389.86</c:v>
                </c:pt>
                <c:pt idx="362">
                  <c:v>1402.71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1581.13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1640.47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1749.73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1832.19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2182.58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</c:v>
                </c:pt>
                <c:pt idx="435">
                  <c:v>2747.7</c:v>
                </c:pt>
                <c:pt idx="436">
                  <c:v>2773.12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2850.81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3125.87</c:v>
                </c:pt>
                <c:pt idx="450">
                  <c:v>3154.78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3459.15</c:v>
                </c:pt>
                <c:pt idx="461">
                  <c:v>3491.17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3827.99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4008.39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4560.05</c:v>
                </c:pt>
                <c:pt idx="491">
                  <c:v>4602.25</c:v>
                </c:pt>
                <c:pt idx="492">
                  <c:v>4644.83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4774.97</c:v>
                </c:pt>
                <c:pt idx="496">
                  <c:v>4819.1400000000003</c:v>
                </c:pt>
                <c:pt idx="497">
                  <c:v>4863.7299999999996</c:v>
                </c:pt>
                <c:pt idx="498">
                  <c:v>4908.74</c:v>
                </c:pt>
                <c:pt idx="499">
                  <c:v>4954.17</c:v>
                </c:pt>
                <c:pt idx="500">
                  <c:v>5000</c:v>
                </c:pt>
                <c:pt idx="501">
                  <c:v>5046.26</c:v>
                </c:pt>
                <c:pt idx="502">
                  <c:v>5092.95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5584.32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5793.87</c:v>
                </c:pt>
                <c:pt idx="517">
                  <c:v>5847.5</c:v>
                </c:pt>
                <c:pt idx="518">
                  <c:v>5901.6</c:v>
                </c:pt>
                <c:pt idx="519">
                  <c:v>5956.22</c:v>
                </c:pt>
                <c:pt idx="520">
                  <c:v>6011.32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6470.98</c:v>
                </c:pt>
                <c:pt idx="529">
                  <c:v>6530.85</c:v>
                </c:pt>
                <c:pt idx="530">
                  <c:v>6591.28</c:v>
                </c:pt>
                <c:pt idx="531">
                  <c:v>6622.89</c:v>
                </c:pt>
                <c:pt idx="532">
                  <c:v>6665.47</c:v>
                </c:pt>
                <c:pt idx="533">
                  <c:v>6775.95</c:v>
                </c:pt>
                <c:pt idx="534">
                  <c:v>6838.65</c:v>
                </c:pt>
                <c:pt idx="535">
                  <c:v>6901.92</c:v>
                </c:pt>
                <c:pt idx="536">
                  <c:v>6934.24</c:v>
                </c:pt>
                <c:pt idx="537">
                  <c:v>6979.38</c:v>
                </c:pt>
                <c:pt idx="538">
                  <c:v>7095.29</c:v>
                </c:pt>
                <c:pt idx="539">
                  <c:v>7160.93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7361.58</c:v>
                </c:pt>
                <c:pt idx="543">
                  <c:v>7429.68</c:v>
                </c:pt>
                <c:pt idx="544">
                  <c:v>7498.42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7924.48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8374.7099999999991</c:v>
                </c:pt>
                <c:pt idx="557">
                  <c:v>8409.48</c:v>
                </c:pt>
                <c:pt idx="558">
                  <c:v>8468.4</c:v>
                </c:pt>
                <c:pt idx="559">
                  <c:v>8609.36</c:v>
                </c:pt>
                <c:pt idx="560">
                  <c:v>8689.02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9267.66</c:v>
                </c:pt>
                <c:pt idx="568">
                  <c:v>9353.41</c:v>
                </c:pt>
                <c:pt idx="569">
                  <c:v>9439.9599999999991</c:v>
                </c:pt>
                <c:pt idx="570">
                  <c:v>9527.31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9794.23</c:v>
                </c:pt>
                <c:pt idx="574">
                  <c:v>9884.85</c:v>
                </c:pt>
                <c:pt idx="575">
                  <c:v>9976.31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10255.790000000001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10474.120000000001</c:v>
                </c:pt>
                <c:pt idx="582">
                  <c:v>10640.7</c:v>
                </c:pt>
                <c:pt idx="583">
                  <c:v>10739.15</c:v>
                </c:pt>
                <c:pt idx="584">
                  <c:v>10767.47</c:v>
                </c:pt>
                <c:pt idx="585">
                  <c:v>10938.81</c:v>
                </c:pt>
                <c:pt idx="586">
                  <c:v>11040.02</c:v>
                </c:pt>
                <c:pt idx="587">
                  <c:v>11071.11</c:v>
                </c:pt>
                <c:pt idx="588">
                  <c:v>11245.27</c:v>
                </c:pt>
                <c:pt idx="589">
                  <c:v>11349.32</c:v>
                </c:pt>
                <c:pt idx="590">
                  <c:v>11381.76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11701.24</c:v>
                </c:pt>
                <c:pt idx="594">
                  <c:v>11884.2</c:v>
                </c:pt>
                <c:pt idx="595">
                  <c:v>11994.16</c:v>
                </c:pt>
                <c:pt idx="596">
                  <c:v>12028.33</c:v>
                </c:pt>
                <c:pt idx="597">
                  <c:v>12217.15</c:v>
                </c:pt>
                <c:pt idx="598">
                  <c:v>12330.2</c:v>
                </c:pt>
                <c:pt idx="599">
                  <c:v>12365.62</c:v>
                </c:pt>
                <c:pt idx="600">
                  <c:v>12559.42</c:v>
                </c:pt>
                <c:pt idx="601">
                  <c:v>12675.64</c:v>
                </c:pt>
                <c:pt idx="602">
                  <c:v>12711.73</c:v>
                </c:pt>
                <c:pt idx="603">
                  <c:v>12911.29</c:v>
                </c:pt>
                <c:pt idx="604">
                  <c:v>13030.77</c:v>
                </c:pt>
                <c:pt idx="605">
                  <c:v>13065.21</c:v>
                </c:pt>
                <c:pt idx="606">
                  <c:v>13273.03</c:v>
                </c:pt>
                <c:pt idx="607">
                  <c:v>13395.84</c:v>
                </c:pt>
                <c:pt idx="608">
                  <c:v>13424.67</c:v>
                </c:pt>
                <c:pt idx="609">
                  <c:v>13644.89</c:v>
                </c:pt>
                <c:pt idx="610">
                  <c:v>13771.14</c:v>
                </c:pt>
                <c:pt idx="611">
                  <c:v>13804.94</c:v>
                </c:pt>
                <c:pt idx="612">
                  <c:v>14027.18</c:v>
                </c:pt>
                <c:pt idx="613">
                  <c:v>14156.96</c:v>
                </c:pt>
                <c:pt idx="614">
                  <c:v>14191.04</c:v>
                </c:pt>
                <c:pt idx="615">
                  <c:v>14420.16</c:v>
                </c:pt>
                <c:pt idx="616">
                  <c:v>14553.59</c:v>
                </c:pt>
                <c:pt idx="617">
                  <c:v>14593.1</c:v>
                </c:pt>
                <c:pt idx="618">
                  <c:v>14824.16</c:v>
                </c:pt>
                <c:pt idx="619">
                  <c:v>15000</c:v>
                </c:pt>
              </c:numCache>
            </c:numRef>
          </c:xVal>
          <c:yVal>
            <c:numRef>
              <c:f>'[FrequencyResponseVSFrequency_MeshDrumHead_8-10-17.xlsx]FrequencyResponseVSFrequency_Me'!$H$1:$H$620</c:f>
              <c:numCache>
                <c:formatCode>0.00</c:formatCode>
                <c:ptCount val="620"/>
                <c:pt idx="0">
                  <c:v>-56.48</c:v>
                </c:pt>
                <c:pt idx="1">
                  <c:v>-56.48</c:v>
                </c:pt>
                <c:pt idx="2">
                  <c:v>-56.45</c:v>
                </c:pt>
                <c:pt idx="3">
                  <c:v>-56.41</c:v>
                </c:pt>
                <c:pt idx="4">
                  <c:v>-56.37</c:v>
                </c:pt>
                <c:pt idx="5">
                  <c:v>-56.31</c:v>
                </c:pt>
                <c:pt idx="6">
                  <c:v>-56.26</c:v>
                </c:pt>
                <c:pt idx="7">
                  <c:v>-56.22</c:v>
                </c:pt>
                <c:pt idx="8">
                  <c:v>-56.19</c:v>
                </c:pt>
                <c:pt idx="9">
                  <c:v>-56.15</c:v>
                </c:pt>
                <c:pt idx="10">
                  <c:v>-56.14</c:v>
                </c:pt>
                <c:pt idx="11">
                  <c:v>-56.11</c:v>
                </c:pt>
                <c:pt idx="12">
                  <c:v>-56.1</c:v>
                </c:pt>
                <c:pt idx="13">
                  <c:v>-56.1</c:v>
                </c:pt>
                <c:pt idx="14">
                  <c:v>-56.08</c:v>
                </c:pt>
                <c:pt idx="15">
                  <c:v>-56.07</c:v>
                </c:pt>
                <c:pt idx="16">
                  <c:v>-56.04</c:v>
                </c:pt>
                <c:pt idx="17">
                  <c:v>-56.01</c:v>
                </c:pt>
                <c:pt idx="18">
                  <c:v>-55.99</c:v>
                </c:pt>
                <c:pt idx="19">
                  <c:v>-55.95</c:v>
                </c:pt>
                <c:pt idx="20">
                  <c:v>-55.91</c:v>
                </c:pt>
                <c:pt idx="21">
                  <c:v>-55.88</c:v>
                </c:pt>
                <c:pt idx="22">
                  <c:v>-55.84</c:v>
                </c:pt>
                <c:pt idx="23">
                  <c:v>-55.81</c:v>
                </c:pt>
                <c:pt idx="24">
                  <c:v>-55.78</c:v>
                </c:pt>
                <c:pt idx="25">
                  <c:v>-55.74</c:v>
                </c:pt>
                <c:pt idx="26">
                  <c:v>-55.71</c:v>
                </c:pt>
                <c:pt idx="27">
                  <c:v>-55.68</c:v>
                </c:pt>
                <c:pt idx="28">
                  <c:v>-55.66</c:v>
                </c:pt>
                <c:pt idx="29">
                  <c:v>-55.64</c:v>
                </c:pt>
                <c:pt idx="30">
                  <c:v>-55.63</c:v>
                </c:pt>
                <c:pt idx="31">
                  <c:v>-55.65</c:v>
                </c:pt>
                <c:pt idx="32">
                  <c:v>-55.69</c:v>
                </c:pt>
                <c:pt idx="33">
                  <c:v>-55.77</c:v>
                </c:pt>
                <c:pt idx="34">
                  <c:v>-55.9</c:v>
                </c:pt>
                <c:pt idx="35">
                  <c:v>-56.06</c:v>
                </c:pt>
                <c:pt idx="36">
                  <c:v>-56.29</c:v>
                </c:pt>
                <c:pt idx="37">
                  <c:v>-56.57</c:v>
                </c:pt>
                <c:pt idx="38">
                  <c:v>-56.89</c:v>
                </c:pt>
                <c:pt idx="39">
                  <c:v>-57.21</c:v>
                </c:pt>
                <c:pt idx="40">
                  <c:v>-57.49</c:v>
                </c:pt>
                <c:pt idx="41">
                  <c:v>-57.69</c:v>
                </c:pt>
                <c:pt idx="42">
                  <c:v>-57.78</c:v>
                </c:pt>
                <c:pt idx="43">
                  <c:v>-57.84</c:v>
                </c:pt>
                <c:pt idx="44">
                  <c:v>-57.67</c:v>
                </c:pt>
                <c:pt idx="45">
                  <c:v>-57.41</c:v>
                </c:pt>
                <c:pt idx="46">
                  <c:v>-57.1</c:v>
                </c:pt>
                <c:pt idx="47">
                  <c:v>-56.81</c:v>
                </c:pt>
                <c:pt idx="48">
                  <c:v>-56.6</c:v>
                </c:pt>
                <c:pt idx="49">
                  <c:v>-56.51</c:v>
                </c:pt>
                <c:pt idx="50">
                  <c:v>-56.67</c:v>
                </c:pt>
                <c:pt idx="51">
                  <c:v>-56.81</c:v>
                </c:pt>
                <c:pt idx="52">
                  <c:v>-56.59</c:v>
                </c:pt>
                <c:pt idx="53">
                  <c:v>-56.03</c:v>
                </c:pt>
                <c:pt idx="54">
                  <c:v>-55.32</c:v>
                </c:pt>
                <c:pt idx="55">
                  <c:v>-54.38</c:v>
                </c:pt>
                <c:pt idx="56">
                  <c:v>-53.39</c:v>
                </c:pt>
                <c:pt idx="57">
                  <c:v>-52.4</c:v>
                </c:pt>
                <c:pt idx="58">
                  <c:v>-51.5</c:v>
                </c:pt>
                <c:pt idx="59">
                  <c:v>-50.71</c:v>
                </c:pt>
                <c:pt idx="60">
                  <c:v>-50.01</c:v>
                </c:pt>
                <c:pt idx="61">
                  <c:v>-49.29</c:v>
                </c:pt>
                <c:pt idx="62">
                  <c:v>-48.55</c:v>
                </c:pt>
                <c:pt idx="63">
                  <c:v>-47.81</c:v>
                </c:pt>
                <c:pt idx="64">
                  <c:v>-47.2</c:v>
                </c:pt>
                <c:pt idx="65">
                  <c:v>-46.7</c:v>
                </c:pt>
                <c:pt idx="66">
                  <c:v>-46.26</c:v>
                </c:pt>
                <c:pt idx="67">
                  <c:v>-45.96</c:v>
                </c:pt>
                <c:pt idx="68">
                  <c:v>-45.77</c:v>
                </c:pt>
                <c:pt idx="69">
                  <c:v>-45.65</c:v>
                </c:pt>
                <c:pt idx="70">
                  <c:v>-45.55</c:v>
                </c:pt>
                <c:pt idx="71">
                  <c:v>-45.47</c:v>
                </c:pt>
                <c:pt idx="72">
                  <c:v>-45.36</c:v>
                </c:pt>
                <c:pt idx="73">
                  <c:v>-45.21</c:v>
                </c:pt>
                <c:pt idx="74">
                  <c:v>-45.04</c:v>
                </c:pt>
                <c:pt idx="75">
                  <c:v>-44.84</c:v>
                </c:pt>
                <c:pt idx="76">
                  <c:v>-44.59</c:v>
                </c:pt>
                <c:pt idx="77">
                  <c:v>-44.35</c:v>
                </c:pt>
                <c:pt idx="78">
                  <c:v>-44.14</c:v>
                </c:pt>
                <c:pt idx="79">
                  <c:v>-43.95</c:v>
                </c:pt>
                <c:pt idx="80">
                  <c:v>-43.72</c:v>
                </c:pt>
                <c:pt idx="81">
                  <c:v>-43.6</c:v>
                </c:pt>
                <c:pt idx="82">
                  <c:v>-43.57</c:v>
                </c:pt>
                <c:pt idx="83">
                  <c:v>-43.48</c:v>
                </c:pt>
                <c:pt idx="84">
                  <c:v>-43.3</c:v>
                </c:pt>
                <c:pt idx="85">
                  <c:v>-43.13</c:v>
                </c:pt>
                <c:pt idx="86">
                  <c:v>-42.89</c:v>
                </c:pt>
                <c:pt idx="87">
                  <c:v>-42.49</c:v>
                </c:pt>
                <c:pt idx="88">
                  <c:v>-42.04</c:v>
                </c:pt>
                <c:pt idx="89">
                  <c:v>-41.74</c:v>
                </c:pt>
                <c:pt idx="90">
                  <c:v>-41.49</c:v>
                </c:pt>
                <c:pt idx="91">
                  <c:v>-41.35</c:v>
                </c:pt>
                <c:pt idx="92">
                  <c:v>-41.28</c:v>
                </c:pt>
                <c:pt idx="93">
                  <c:v>-41.26</c:v>
                </c:pt>
                <c:pt idx="94">
                  <c:v>-41.31</c:v>
                </c:pt>
                <c:pt idx="95">
                  <c:v>-41.46</c:v>
                </c:pt>
                <c:pt idx="96">
                  <c:v>-41.64</c:v>
                </c:pt>
                <c:pt idx="97">
                  <c:v>-41.87</c:v>
                </c:pt>
                <c:pt idx="98">
                  <c:v>-42.11</c:v>
                </c:pt>
                <c:pt idx="99">
                  <c:v>-42.39</c:v>
                </c:pt>
                <c:pt idx="100">
                  <c:v>-42.7</c:v>
                </c:pt>
                <c:pt idx="101">
                  <c:v>-43.01</c:v>
                </c:pt>
                <c:pt idx="102">
                  <c:v>-43.28</c:v>
                </c:pt>
                <c:pt idx="103">
                  <c:v>-43.55</c:v>
                </c:pt>
                <c:pt idx="104">
                  <c:v>-43.82</c:v>
                </c:pt>
                <c:pt idx="105">
                  <c:v>-44.05</c:v>
                </c:pt>
                <c:pt idx="106">
                  <c:v>-44.27</c:v>
                </c:pt>
                <c:pt idx="107">
                  <c:v>-44.5</c:v>
                </c:pt>
                <c:pt idx="108">
                  <c:v>-44.76</c:v>
                </c:pt>
                <c:pt idx="109">
                  <c:v>-44.99</c:v>
                </c:pt>
                <c:pt idx="110">
                  <c:v>-45.19</c:v>
                </c:pt>
                <c:pt idx="111">
                  <c:v>-45.38</c:v>
                </c:pt>
                <c:pt idx="112">
                  <c:v>-45.56</c:v>
                </c:pt>
                <c:pt idx="113">
                  <c:v>-45.73</c:v>
                </c:pt>
                <c:pt idx="114">
                  <c:v>-45.86</c:v>
                </c:pt>
                <c:pt idx="115">
                  <c:v>-45.98</c:v>
                </c:pt>
                <c:pt idx="116">
                  <c:v>-46.13</c:v>
                </c:pt>
                <c:pt idx="117">
                  <c:v>-46.27</c:v>
                </c:pt>
                <c:pt idx="118">
                  <c:v>-46.39</c:v>
                </c:pt>
                <c:pt idx="119">
                  <c:v>-46.48</c:v>
                </c:pt>
                <c:pt idx="120">
                  <c:v>-46.58</c:v>
                </c:pt>
                <c:pt idx="121">
                  <c:v>-46.71</c:v>
                </c:pt>
                <c:pt idx="122">
                  <c:v>-46.83</c:v>
                </c:pt>
                <c:pt idx="123">
                  <c:v>-46.95</c:v>
                </c:pt>
                <c:pt idx="124">
                  <c:v>-47.08</c:v>
                </c:pt>
                <c:pt idx="125">
                  <c:v>-47.19</c:v>
                </c:pt>
                <c:pt idx="126">
                  <c:v>-47.32</c:v>
                </c:pt>
                <c:pt idx="127">
                  <c:v>-47.37</c:v>
                </c:pt>
                <c:pt idx="128">
                  <c:v>-47.4</c:v>
                </c:pt>
                <c:pt idx="129">
                  <c:v>-47.42</c:v>
                </c:pt>
                <c:pt idx="130">
                  <c:v>-47.46</c:v>
                </c:pt>
                <c:pt idx="131">
                  <c:v>-47.52</c:v>
                </c:pt>
                <c:pt idx="132">
                  <c:v>-47.54</c:v>
                </c:pt>
                <c:pt idx="133">
                  <c:v>-47.54</c:v>
                </c:pt>
                <c:pt idx="134">
                  <c:v>-47.47</c:v>
                </c:pt>
                <c:pt idx="135">
                  <c:v>-47.4</c:v>
                </c:pt>
                <c:pt idx="136">
                  <c:v>-47.28</c:v>
                </c:pt>
                <c:pt idx="137">
                  <c:v>-47.13</c:v>
                </c:pt>
                <c:pt idx="138">
                  <c:v>-46.94</c:v>
                </c:pt>
                <c:pt idx="139">
                  <c:v>-46.75</c:v>
                </c:pt>
                <c:pt idx="140">
                  <c:v>-46.53</c:v>
                </c:pt>
                <c:pt idx="141">
                  <c:v>-46.31</c:v>
                </c:pt>
                <c:pt idx="142">
                  <c:v>-46.09</c:v>
                </c:pt>
                <c:pt idx="143">
                  <c:v>-45.86</c:v>
                </c:pt>
                <c:pt idx="144">
                  <c:v>-45.63</c:v>
                </c:pt>
                <c:pt idx="145">
                  <c:v>-45.43</c:v>
                </c:pt>
                <c:pt idx="146">
                  <c:v>-45.24</c:v>
                </c:pt>
                <c:pt idx="147">
                  <c:v>-45.07</c:v>
                </c:pt>
                <c:pt idx="148">
                  <c:v>-44.89</c:v>
                </c:pt>
                <c:pt idx="149">
                  <c:v>-44.67</c:v>
                </c:pt>
                <c:pt idx="150">
                  <c:v>-44.45</c:v>
                </c:pt>
                <c:pt idx="151">
                  <c:v>-44.26</c:v>
                </c:pt>
                <c:pt idx="152">
                  <c:v>-44.07</c:v>
                </c:pt>
                <c:pt idx="153">
                  <c:v>-43.91</c:v>
                </c:pt>
                <c:pt idx="154">
                  <c:v>-43.82</c:v>
                </c:pt>
                <c:pt idx="155">
                  <c:v>-43.77</c:v>
                </c:pt>
                <c:pt idx="156">
                  <c:v>-43.78</c:v>
                </c:pt>
                <c:pt idx="157">
                  <c:v>-43.87</c:v>
                </c:pt>
                <c:pt idx="158">
                  <c:v>-43.99</c:v>
                </c:pt>
                <c:pt idx="159">
                  <c:v>-44.08</c:v>
                </c:pt>
                <c:pt idx="160">
                  <c:v>-44.11</c:v>
                </c:pt>
                <c:pt idx="161">
                  <c:v>-44.12</c:v>
                </c:pt>
                <c:pt idx="162">
                  <c:v>-44.13</c:v>
                </c:pt>
                <c:pt idx="163">
                  <c:v>-44.15</c:v>
                </c:pt>
                <c:pt idx="164">
                  <c:v>-44.19</c:v>
                </c:pt>
                <c:pt idx="165">
                  <c:v>-44.26</c:v>
                </c:pt>
                <c:pt idx="166">
                  <c:v>-44.33</c:v>
                </c:pt>
                <c:pt idx="167">
                  <c:v>-44.39</c:v>
                </c:pt>
                <c:pt idx="168">
                  <c:v>-44.42</c:v>
                </c:pt>
                <c:pt idx="169">
                  <c:v>-44.44</c:v>
                </c:pt>
                <c:pt idx="170">
                  <c:v>-44.45</c:v>
                </c:pt>
                <c:pt idx="171">
                  <c:v>-44.44</c:v>
                </c:pt>
                <c:pt idx="172">
                  <c:v>-44.41</c:v>
                </c:pt>
                <c:pt idx="173">
                  <c:v>-44.35</c:v>
                </c:pt>
                <c:pt idx="174">
                  <c:v>-44.27</c:v>
                </c:pt>
                <c:pt idx="175">
                  <c:v>-44.19</c:v>
                </c:pt>
                <c:pt idx="176">
                  <c:v>-44.14</c:v>
                </c:pt>
                <c:pt idx="177">
                  <c:v>-44.1</c:v>
                </c:pt>
                <c:pt idx="178">
                  <c:v>-44.1</c:v>
                </c:pt>
                <c:pt idx="179">
                  <c:v>-44.13</c:v>
                </c:pt>
                <c:pt idx="180">
                  <c:v>-44.18</c:v>
                </c:pt>
                <c:pt idx="181">
                  <c:v>-44.25</c:v>
                </c:pt>
                <c:pt idx="182">
                  <c:v>-44.33</c:v>
                </c:pt>
                <c:pt idx="183">
                  <c:v>-44.41</c:v>
                </c:pt>
                <c:pt idx="184">
                  <c:v>-44.49</c:v>
                </c:pt>
                <c:pt idx="185">
                  <c:v>-44.56</c:v>
                </c:pt>
                <c:pt idx="186">
                  <c:v>-44.64</c:v>
                </c:pt>
                <c:pt idx="187">
                  <c:v>-44.72</c:v>
                </c:pt>
                <c:pt idx="188">
                  <c:v>-44.79</c:v>
                </c:pt>
                <c:pt idx="189">
                  <c:v>-44.82</c:v>
                </c:pt>
                <c:pt idx="190">
                  <c:v>-44.83</c:v>
                </c:pt>
                <c:pt idx="191">
                  <c:v>-44.82</c:v>
                </c:pt>
                <c:pt idx="192">
                  <c:v>-44.83</c:v>
                </c:pt>
                <c:pt idx="193">
                  <c:v>-44.84</c:v>
                </c:pt>
                <c:pt idx="194">
                  <c:v>-44.83</c:v>
                </c:pt>
                <c:pt idx="195">
                  <c:v>-44.8</c:v>
                </c:pt>
                <c:pt idx="196">
                  <c:v>-44.78</c:v>
                </c:pt>
                <c:pt idx="197">
                  <c:v>-44.77</c:v>
                </c:pt>
                <c:pt idx="198">
                  <c:v>-44.79</c:v>
                </c:pt>
                <c:pt idx="199">
                  <c:v>-44.82</c:v>
                </c:pt>
                <c:pt idx="200">
                  <c:v>-44.85</c:v>
                </c:pt>
                <c:pt idx="201">
                  <c:v>-44.88</c:v>
                </c:pt>
                <c:pt idx="202">
                  <c:v>-44.9</c:v>
                </c:pt>
                <c:pt idx="203">
                  <c:v>-44.94</c:v>
                </c:pt>
                <c:pt idx="204">
                  <c:v>-44.96</c:v>
                </c:pt>
                <c:pt idx="205">
                  <c:v>-44.99</c:v>
                </c:pt>
                <c:pt idx="206">
                  <c:v>-45</c:v>
                </c:pt>
                <c:pt idx="207">
                  <c:v>-45</c:v>
                </c:pt>
                <c:pt idx="208">
                  <c:v>-44.98</c:v>
                </c:pt>
                <c:pt idx="209">
                  <c:v>-44.93</c:v>
                </c:pt>
                <c:pt idx="210">
                  <c:v>-44.87</c:v>
                </c:pt>
                <c:pt idx="211">
                  <c:v>-44.79</c:v>
                </c:pt>
                <c:pt idx="212">
                  <c:v>-44.7</c:v>
                </c:pt>
                <c:pt idx="213">
                  <c:v>-44.61</c:v>
                </c:pt>
                <c:pt idx="214">
                  <c:v>-44.49</c:v>
                </c:pt>
                <c:pt idx="215">
                  <c:v>-44.36</c:v>
                </c:pt>
                <c:pt idx="216">
                  <c:v>-44.22</c:v>
                </c:pt>
                <c:pt idx="217">
                  <c:v>-44.07</c:v>
                </c:pt>
                <c:pt idx="218">
                  <c:v>-43.9</c:v>
                </c:pt>
                <c:pt idx="219">
                  <c:v>-43.73</c:v>
                </c:pt>
                <c:pt idx="220">
                  <c:v>-43.56</c:v>
                </c:pt>
                <c:pt idx="221">
                  <c:v>-43.38</c:v>
                </c:pt>
                <c:pt idx="222">
                  <c:v>-43.21</c:v>
                </c:pt>
                <c:pt idx="223">
                  <c:v>-43.06</c:v>
                </c:pt>
                <c:pt idx="224">
                  <c:v>-42.92</c:v>
                </c:pt>
                <c:pt idx="225">
                  <c:v>-42.8</c:v>
                </c:pt>
                <c:pt idx="226">
                  <c:v>-42.71</c:v>
                </c:pt>
                <c:pt idx="227">
                  <c:v>-42.65</c:v>
                </c:pt>
                <c:pt idx="228">
                  <c:v>-42.63</c:v>
                </c:pt>
                <c:pt idx="229">
                  <c:v>-42.63</c:v>
                </c:pt>
                <c:pt idx="230">
                  <c:v>-42.6</c:v>
                </c:pt>
                <c:pt idx="231">
                  <c:v>-42.5</c:v>
                </c:pt>
                <c:pt idx="232">
                  <c:v>-42.34</c:v>
                </c:pt>
                <c:pt idx="233">
                  <c:v>-42.14</c:v>
                </c:pt>
                <c:pt idx="234">
                  <c:v>-42.03</c:v>
                </c:pt>
                <c:pt idx="235">
                  <c:v>-42.08</c:v>
                </c:pt>
                <c:pt idx="236">
                  <c:v>-42</c:v>
                </c:pt>
                <c:pt idx="237">
                  <c:v>-41.9</c:v>
                </c:pt>
                <c:pt idx="238">
                  <c:v>-41.82</c:v>
                </c:pt>
                <c:pt idx="239">
                  <c:v>-41.72</c:v>
                </c:pt>
                <c:pt idx="240">
                  <c:v>-41.62</c:v>
                </c:pt>
                <c:pt idx="241">
                  <c:v>-41.55</c:v>
                </c:pt>
                <c:pt idx="242">
                  <c:v>-41.47</c:v>
                </c:pt>
                <c:pt idx="243">
                  <c:v>-41.37</c:v>
                </c:pt>
                <c:pt idx="244">
                  <c:v>-41.26</c:v>
                </c:pt>
                <c:pt idx="245">
                  <c:v>-41.13</c:v>
                </c:pt>
                <c:pt idx="246">
                  <c:v>-40.97</c:v>
                </c:pt>
                <c:pt idx="247">
                  <c:v>-40.799999999999997</c:v>
                </c:pt>
                <c:pt idx="248">
                  <c:v>-40.619999999999997</c:v>
                </c:pt>
                <c:pt idx="249">
                  <c:v>-40.409999999999997</c:v>
                </c:pt>
                <c:pt idx="250">
                  <c:v>-40.18</c:v>
                </c:pt>
                <c:pt idx="251">
                  <c:v>-39.94</c:v>
                </c:pt>
                <c:pt idx="252">
                  <c:v>-39.71</c:v>
                </c:pt>
                <c:pt idx="253">
                  <c:v>-39.47</c:v>
                </c:pt>
                <c:pt idx="254">
                  <c:v>-39.25</c:v>
                </c:pt>
                <c:pt idx="255">
                  <c:v>-39.049999999999997</c:v>
                </c:pt>
                <c:pt idx="256">
                  <c:v>-38.85</c:v>
                </c:pt>
                <c:pt idx="257">
                  <c:v>-38.65</c:v>
                </c:pt>
                <c:pt idx="258">
                  <c:v>-38.450000000000003</c:v>
                </c:pt>
                <c:pt idx="259">
                  <c:v>-38.28</c:v>
                </c:pt>
                <c:pt idx="260">
                  <c:v>-38.159999999999997</c:v>
                </c:pt>
                <c:pt idx="261">
                  <c:v>-38.1</c:v>
                </c:pt>
                <c:pt idx="262">
                  <c:v>-38.049999999999997</c:v>
                </c:pt>
                <c:pt idx="263">
                  <c:v>-38.01</c:v>
                </c:pt>
                <c:pt idx="264">
                  <c:v>-37.99</c:v>
                </c:pt>
                <c:pt idx="265">
                  <c:v>-37.979999999999997</c:v>
                </c:pt>
                <c:pt idx="266">
                  <c:v>-37.979999999999997</c:v>
                </c:pt>
                <c:pt idx="267">
                  <c:v>-37.979999999999997</c:v>
                </c:pt>
                <c:pt idx="268">
                  <c:v>-37.97</c:v>
                </c:pt>
                <c:pt idx="269">
                  <c:v>-37.93</c:v>
                </c:pt>
                <c:pt idx="270">
                  <c:v>-37.86</c:v>
                </c:pt>
                <c:pt idx="271">
                  <c:v>-37.74</c:v>
                </c:pt>
                <c:pt idx="272">
                  <c:v>-37.56</c:v>
                </c:pt>
                <c:pt idx="273">
                  <c:v>-37.33</c:v>
                </c:pt>
                <c:pt idx="274">
                  <c:v>-37.090000000000003</c:v>
                </c:pt>
                <c:pt idx="275">
                  <c:v>-36.82</c:v>
                </c:pt>
                <c:pt idx="276">
                  <c:v>-36.54</c:v>
                </c:pt>
                <c:pt idx="277">
                  <c:v>-36.26</c:v>
                </c:pt>
                <c:pt idx="278">
                  <c:v>-35.97</c:v>
                </c:pt>
                <c:pt idx="279">
                  <c:v>-35.68</c:v>
                </c:pt>
                <c:pt idx="280">
                  <c:v>-35.409999999999997</c:v>
                </c:pt>
                <c:pt idx="281">
                  <c:v>-35.159999999999997</c:v>
                </c:pt>
                <c:pt idx="282">
                  <c:v>-34.909999999999997</c:v>
                </c:pt>
                <c:pt idx="283">
                  <c:v>-34.659999999999997</c:v>
                </c:pt>
                <c:pt idx="284">
                  <c:v>-34.43</c:v>
                </c:pt>
                <c:pt idx="285">
                  <c:v>-34.200000000000003</c:v>
                </c:pt>
                <c:pt idx="286">
                  <c:v>-34</c:v>
                </c:pt>
                <c:pt idx="287">
                  <c:v>-33.82</c:v>
                </c:pt>
                <c:pt idx="288">
                  <c:v>-33.65</c:v>
                </c:pt>
                <c:pt idx="289">
                  <c:v>-33.49</c:v>
                </c:pt>
                <c:pt idx="290">
                  <c:v>-33.35</c:v>
                </c:pt>
                <c:pt idx="291">
                  <c:v>-33.229999999999997</c:v>
                </c:pt>
                <c:pt idx="292">
                  <c:v>-33.15</c:v>
                </c:pt>
                <c:pt idx="293">
                  <c:v>-33.090000000000003</c:v>
                </c:pt>
                <c:pt idx="294">
                  <c:v>-33.06</c:v>
                </c:pt>
                <c:pt idx="295">
                  <c:v>-33.049999999999997</c:v>
                </c:pt>
                <c:pt idx="296">
                  <c:v>-33.020000000000003</c:v>
                </c:pt>
                <c:pt idx="297">
                  <c:v>-32.99</c:v>
                </c:pt>
                <c:pt idx="298">
                  <c:v>-32.97</c:v>
                </c:pt>
                <c:pt idx="299">
                  <c:v>-32.909999999999997</c:v>
                </c:pt>
                <c:pt idx="300">
                  <c:v>-32.82</c:v>
                </c:pt>
                <c:pt idx="301">
                  <c:v>-32.68</c:v>
                </c:pt>
                <c:pt idx="302">
                  <c:v>-32.51</c:v>
                </c:pt>
                <c:pt idx="303">
                  <c:v>-32.31</c:v>
                </c:pt>
                <c:pt idx="304">
                  <c:v>-32.090000000000003</c:v>
                </c:pt>
                <c:pt idx="305">
                  <c:v>-31.88</c:v>
                </c:pt>
                <c:pt idx="306">
                  <c:v>-31.68</c:v>
                </c:pt>
                <c:pt idx="307">
                  <c:v>-31.5</c:v>
                </c:pt>
                <c:pt idx="308">
                  <c:v>-31.35</c:v>
                </c:pt>
                <c:pt idx="309">
                  <c:v>-31.23</c:v>
                </c:pt>
                <c:pt idx="310">
                  <c:v>-31.14</c:v>
                </c:pt>
                <c:pt idx="311">
                  <c:v>-31.07</c:v>
                </c:pt>
                <c:pt idx="312">
                  <c:v>-31</c:v>
                </c:pt>
                <c:pt idx="313">
                  <c:v>-30.92</c:v>
                </c:pt>
                <c:pt idx="314">
                  <c:v>-30.81</c:v>
                </c:pt>
                <c:pt idx="315">
                  <c:v>-30.67</c:v>
                </c:pt>
                <c:pt idx="316">
                  <c:v>-30.5</c:v>
                </c:pt>
                <c:pt idx="317">
                  <c:v>-30.3</c:v>
                </c:pt>
                <c:pt idx="318">
                  <c:v>-30.06</c:v>
                </c:pt>
                <c:pt idx="319">
                  <c:v>-29.8</c:v>
                </c:pt>
                <c:pt idx="320">
                  <c:v>-29.52</c:v>
                </c:pt>
                <c:pt idx="321">
                  <c:v>-29.25</c:v>
                </c:pt>
                <c:pt idx="322">
                  <c:v>-28.99</c:v>
                </c:pt>
                <c:pt idx="323">
                  <c:v>-28.77</c:v>
                </c:pt>
                <c:pt idx="324">
                  <c:v>-28.59</c:v>
                </c:pt>
                <c:pt idx="325">
                  <c:v>-28.47</c:v>
                </c:pt>
                <c:pt idx="326">
                  <c:v>-28.38</c:v>
                </c:pt>
                <c:pt idx="327">
                  <c:v>-28.3</c:v>
                </c:pt>
                <c:pt idx="328">
                  <c:v>-28.23</c:v>
                </c:pt>
                <c:pt idx="329">
                  <c:v>-28.18</c:v>
                </c:pt>
                <c:pt idx="330">
                  <c:v>-28.14</c:v>
                </c:pt>
                <c:pt idx="331">
                  <c:v>-28.1</c:v>
                </c:pt>
                <c:pt idx="332">
                  <c:v>-28.07</c:v>
                </c:pt>
                <c:pt idx="333">
                  <c:v>-28.04</c:v>
                </c:pt>
                <c:pt idx="334">
                  <c:v>-28.02</c:v>
                </c:pt>
                <c:pt idx="335">
                  <c:v>-28.01</c:v>
                </c:pt>
                <c:pt idx="336">
                  <c:v>-28.02</c:v>
                </c:pt>
                <c:pt idx="337">
                  <c:v>-28.05</c:v>
                </c:pt>
                <c:pt idx="338">
                  <c:v>-28.08</c:v>
                </c:pt>
                <c:pt idx="339">
                  <c:v>-28.12</c:v>
                </c:pt>
                <c:pt idx="340">
                  <c:v>-28.14</c:v>
                </c:pt>
                <c:pt idx="341">
                  <c:v>-28.14</c:v>
                </c:pt>
                <c:pt idx="342">
                  <c:v>-28.1</c:v>
                </c:pt>
                <c:pt idx="343">
                  <c:v>-28.03</c:v>
                </c:pt>
                <c:pt idx="344">
                  <c:v>-27.95</c:v>
                </c:pt>
                <c:pt idx="345">
                  <c:v>-27.87</c:v>
                </c:pt>
                <c:pt idx="346">
                  <c:v>-27.81</c:v>
                </c:pt>
                <c:pt idx="347">
                  <c:v>-27.76</c:v>
                </c:pt>
                <c:pt idx="348">
                  <c:v>-27.74</c:v>
                </c:pt>
                <c:pt idx="349">
                  <c:v>-27.73</c:v>
                </c:pt>
                <c:pt idx="350">
                  <c:v>-27.75</c:v>
                </c:pt>
                <c:pt idx="351">
                  <c:v>-27.79</c:v>
                </c:pt>
                <c:pt idx="352">
                  <c:v>-27.84</c:v>
                </c:pt>
                <c:pt idx="353">
                  <c:v>-27.91</c:v>
                </c:pt>
                <c:pt idx="354">
                  <c:v>-28.01</c:v>
                </c:pt>
                <c:pt idx="355">
                  <c:v>-28.12</c:v>
                </c:pt>
                <c:pt idx="356">
                  <c:v>-28.29</c:v>
                </c:pt>
                <c:pt idx="357">
                  <c:v>-28.53</c:v>
                </c:pt>
                <c:pt idx="358">
                  <c:v>-28.82</c:v>
                </c:pt>
                <c:pt idx="359">
                  <c:v>-29.09</c:v>
                </c:pt>
                <c:pt idx="360">
                  <c:v>-29.26</c:v>
                </c:pt>
                <c:pt idx="361">
                  <c:v>-29.46</c:v>
                </c:pt>
                <c:pt idx="362">
                  <c:v>-29.73</c:v>
                </c:pt>
                <c:pt idx="363">
                  <c:v>-29.97</c:v>
                </c:pt>
                <c:pt idx="364">
                  <c:v>-30.13</c:v>
                </c:pt>
                <c:pt idx="365">
                  <c:v>-30.3</c:v>
                </c:pt>
                <c:pt idx="366">
                  <c:v>-30.5</c:v>
                </c:pt>
                <c:pt idx="367">
                  <c:v>-30.77</c:v>
                </c:pt>
                <c:pt idx="368">
                  <c:v>-31.04</c:v>
                </c:pt>
                <c:pt idx="369">
                  <c:v>-31.29</c:v>
                </c:pt>
                <c:pt idx="370">
                  <c:v>-31.54</c:v>
                </c:pt>
                <c:pt idx="371">
                  <c:v>-31.71</c:v>
                </c:pt>
                <c:pt idx="372">
                  <c:v>-31.8</c:v>
                </c:pt>
                <c:pt idx="373">
                  <c:v>-31.79</c:v>
                </c:pt>
                <c:pt idx="374">
                  <c:v>-31.71</c:v>
                </c:pt>
                <c:pt idx="375">
                  <c:v>-31.57</c:v>
                </c:pt>
                <c:pt idx="376">
                  <c:v>-31.46</c:v>
                </c:pt>
                <c:pt idx="377">
                  <c:v>-31.47</c:v>
                </c:pt>
                <c:pt idx="378">
                  <c:v>-31.3</c:v>
                </c:pt>
                <c:pt idx="379">
                  <c:v>-31.05</c:v>
                </c:pt>
                <c:pt idx="380">
                  <c:v>-30.81</c:v>
                </c:pt>
                <c:pt idx="381">
                  <c:v>-30.57</c:v>
                </c:pt>
                <c:pt idx="382">
                  <c:v>-30.34</c:v>
                </c:pt>
                <c:pt idx="383">
                  <c:v>-30.13</c:v>
                </c:pt>
                <c:pt idx="384">
                  <c:v>-30</c:v>
                </c:pt>
                <c:pt idx="385">
                  <c:v>-30.02</c:v>
                </c:pt>
                <c:pt idx="386">
                  <c:v>-30.14</c:v>
                </c:pt>
                <c:pt idx="387">
                  <c:v>-30.36</c:v>
                </c:pt>
                <c:pt idx="388">
                  <c:v>-30.63</c:v>
                </c:pt>
                <c:pt idx="389">
                  <c:v>-30.92</c:v>
                </c:pt>
                <c:pt idx="390">
                  <c:v>-31.16</c:v>
                </c:pt>
                <c:pt idx="391">
                  <c:v>-31.28</c:v>
                </c:pt>
                <c:pt idx="392">
                  <c:v>-31.3</c:v>
                </c:pt>
                <c:pt idx="393">
                  <c:v>-31.23</c:v>
                </c:pt>
                <c:pt idx="394">
                  <c:v>-31.1</c:v>
                </c:pt>
                <c:pt idx="395">
                  <c:v>-30.9</c:v>
                </c:pt>
                <c:pt idx="396">
                  <c:v>-30.69</c:v>
                </c:pt>
                <c:pt idx="397">
                  <c:v>-30.47</c:v>
                </c:pt>
                <c:pt idx="398">
                  <c:v>-30.25</c:v>
                </c:pt>
                <c:pt idx="399">
                  <c:v>-30.02</c:v>
                </c:pt>
                <c:pt idx="400">
                  <c:v>-29.78</c:v>
                </c:pt>
                <c:pt idx="401">
                  <c:v>-29.55</c:v>
                </c:pt>
                <c:pt idx="402">
                  <c:v>-29.31</c:v>
                </c:pt>
                <c:pt idx="403">
                  <c:v>-29.08</c:v>
                </c:pt>
                <c:pt idx="404">
                  <c:v>-28.87</c:v>
                </c:pt>
                <c:pt idx="405">
                  <c:v>-28.72</c:v>
                </c:pt>
                <c:pt idx="406">
                  <c:v>-28.6</c:v>
                </c:pt>
                <c:pt idx="407">
                  <c:v>-28.54</c:v>
                </c:pt>
                <c:pt idx="408">
                  <c:v>-28.5</c:v>
                </c:pt>
                <c:pt idx="409">
                  <c:v>-28.49</c:v>
                </c:pt>
                <c:pt idx="410">
                  <c:v>-28.54</c:v>
                </c:pt>
                <c:pt idx="411">
                  <c:v>-28.65</c:v>
                </c:pt>
                <c:pt idx="412">
                  <c:v>-28.81</c:v>
                </c:pt>
                <c:pt idx="413">
                  <c:v>-29.02</c:v>
                </c:pt>
                <c:pt idx="414">
                  <c:v>-29.3</c:v>
                </c:pt>
                <c:pt idx="415">
                  <c:v>-29.67</c:v>
                </c:pt>
                <c:pt idx="416">
                  <c:v>-30.15</c:v>
                </c:pt>
                <c:pt idx="417">
                  <c:v>-30.66</c:v>
                </c:pt>
                <c:pt idx="418">
                  <c:v>-31.09</c:v>
                </c:pt>
                <c:pt idx="419">
                  <c:v>-31.31</c:v>
                </c:pt>
                <c:pt idx="420">
                  <c:v>-31.32</c:v>
                </c:pt>
                <c:pt idx="421">
                  <c:v>-31.44</c:v>
                </c:pt>
                <c:pt idx="422">
                  <c:v>-31.7</c:v>
                </c:pt>
                <c:pt idx="423">
                  <c:v>-31.85</c:v>
                </c:pt>
                <c:pt idx="424">
                  <c:v>-32.06</c:v>
                </c:pt>
                <c:pt idx="425">
                  <c:v>-32.29</c:v>
                </c:pt>
                <c:pt idx="426">
                  <c:v>-32.65</c:v>
                </c:pt>
                <c:pt idx="427">
                  <c:v>-33.200000000000003</c:v>
                </c:pt>
                <c:pt idx="428">
                  <c:v>-33.82</c:v>
                </c:pt>
                <c:pt idx="429">
                  <c:v>-34.35</c:v>
                </c:pt>
                <c:pt idx="430">
                  <c:v>-34.72</c:v>
                </c:pt>
                <c:pt idx="431">
                  <c:v>-34.979999999999997</c:v>
                </c:pt>
                <c:pt idx="432">
                  <c:v>-35.159999999999997</c:v>
                </c:pt>
                <c:pt idx="433">
                  <c:v>-35.340000000000003</c:v>
                </c:pt>
                <c:pt idx="434">
                  <c:v>-35.159999999999997</c:v>
                </c:pt>
                <c:pt idx="435">
                  <c:v>-35.15</c:v>
                </c:pt>
                <c:pt idx="436">
                  <c:v>-35.090000000000003</c:v>
                </c:pt>
                <c:pt idx="437">
                  <c:v>-35.14</c:v>
                </c:pt>
                <c:pt idx="438">
                  <c:v>-35.36</c:v>
                </c:pt>
                <c:pt idx="439">
                  <c:v>-35.700000000000003</c:v>
                </c:pt>
                <c:pt idx="440">
                  <c:v>-36.17</c:v>
                </c:pt>
                <c:pt idx="441">
                  <c:v>-36.590000000000003</c:v>
                </c:pt>
                <c:pt idx="442">
                  <c:v>-36.76</c:v>
                </c:pt>
                <c:pt idx="443">
                  <c:v>-36.72</c:v>
                </c:pt>
                <c:pt idx="444">
                  <c:v>-36.6</c:v>
                </c:pt>
                <c:pt idx="445">
                  <c:v>-36.340000000000003</c:v>
                </c:pt>
                <c:pt idx="446">
                  <c:v>-35.96</c:v>
                </c:pt>
                <c:pt idx="447">
                  <c:v>-35.67</c:v>
                </c:pt>
                <c:pt idx="448">
                  <c:v>-35.340000000000003</c:v>
                </c:pt>
                <c:pt idx="449">
                  <c:v>-35.01</c:v>
                </c:pt>
                <c:pt idx="450">
                  <c:v>-34.42</c:v>
                </c:pt>
                <c:pt idx="451">
                  <c:v>-34.340000000000003</c:v>
                </c:pt>
                <c:pt idx="452">
                  <c:v>-34.39</c:v>
                </c:pt>
                <c:pt idx="453">
                  <c:v>-34.57</c:v>
                </c:pt>
                <c:pt idx="454">
                  <c:v>-34.869999999999997</c:v>
                </c:pt>
                <c:pt idx="455">
                  <c:v>-35.26</c:v>
                </c:pt>
                <c:pt idx="456">
                  <c:v>-35.799999999999997</c:v>
                </c:pt>
                <c:pt idx="457">
                  <c:v>-36.68</c:v>
                </c:pt>
                <c:pt idx="458">
                  <c:v>-37.770000000000003</c:v>
                </c:pt>
                <c:pt idx="459">
                  <c:v>-39.29</c:v>
                </c:pt>
                <c:pt idx="460">
                  <c:v>-40.98</c:v>
                </c:pt>
                <c:pt idx="461">
                  <c:v>-42.64</c:v>
                </c:pt>
                <c:pt idx="462">
                  <c:v>-43.66</c:v>
                </c:pt>
                <c:pt idx="463">
                  <c:v>-44.09</c:v>
                </c:pt>
                <c:pt idx="464">
                  <c:v>-44.33</c:v>
                </c:pt>
                <c:pt idx="465">
                  <c:v>-44.55</c:v>
                </c:pt>
                <c:pt idx="466">
                  <c:v>-44.88</c:v>
                </c:pt>
                <c:pt idx="467">
                  <c:v>-45.4</c:v>
                </c:pt>
                <c:pt idx="468">
                  <c:v>-45.98</c:v>
                </c:pt>
                <c:pt idx="469">
                  <c:v>-46.4</c:v>
                </c:pt>
                <c:pt idx="470">
                  <c:v>-46.37</c:v>
                </c:pt>
                <c:pt idx="471">
                  <c:v>-46.27</c:v>
                </c:pt>
                <c:pt idx="472">
                  <c:v>-46.15</c:v>
                </c:pt>
                <c:pt idx="473">
                  <c:v>-46.22</c:v>
                </c:pt>
                <c:pt idx="474">
                  <c:v>-46.32</c:v>
                </c:pt>
                <c:pt idx="475">
                  <c:v>-46.02</c:v>
                </c:pt>
                <c:pt idx="476">
                  <c:v>-45.31</c:v>
                </c:pt>
                <c:pt idx="477">
                  <c:v>-44.65</c:v>
                </c:pt>
                <c:pt idx="478">
                  <c:v>-44.5</c:v>
                </c:pt>
                <c:pt idx="479">
                  <c:v>-44.83</c:v>
                </c:pt>
                <c:pt idx="480">
                  <c:v>-45.42</c:v>
                </c:pt>
                <c:pt idx="481">
                  <c:v>-46.11</c:v>
                </c:pt>
                <c:pt idx="482">
                  <c:v>-46.76</c:v>
                </c:pt>
                <c:pt idx="483">
                  <c:v>-47.22</c:v>
                </c:pt>
                <c:pt idx="484">
                  <c:v>-47.36</c:v>
                </c:pt>
                <c:pt idx="485">
                  <c:v>-47.23</c:v>
                </c:pt>
                <c:pt idx="486">
                  <c:v>-46.94</c:v>
                </c:pt>
                <c:pt idx="487">
                  <c:v>-46.66</c:v>
                </c:pt>
                <c:pt idx="488">
                  <c:v>-46.29</c:v>
                </c:pt>
                <c:pt idx="489">
                  <c:v>-46.03</c:v>
                </c:pt>
                <c:pt idx="490">
                  <c:v>-46.08</c:v>
                </c:pt>
                <c:pt idx="491">
                  <c:v>-46.55</c:v>
                </c:pt>
                <c:pt idx="492">
                  <c:v>-46.58</c:v>
                </c:pt>
                <c:pt idx="493">
                  <c:v>-45.81</c:v>
                </c:pt>
                <c:pt idx="494">
                  <c:v>-44.68</c:v>
                </c:pt>
                <c:pt idx="495">
                  <c:v>-43.37</c:v>
                </c:pt>
                <c:pt idx="496">
                  <c:v>-42.25</c:v>
                </c:pt>
                <c:pt idx="497">
                  <c:v>-41.41</c:v>
                </c:pt>
                <c:pt idx="498">
                  <c:v>-41.04</c:v>
                </c:pt>
                <c:pt idx="499">
                  <c:v>-41.39</c:v>
                </c:pt>
                <c:pt idx="500">
                  <c:v>-41.62</c:v>
                </c:pt>
                <c:pt idx="501">
                  <c:v>-40.29</c:v>
                </c:pt>
                <c:pt idx="502">
                  <c:v>-37.32</c:v>
                </c:pt>
                <c:pt idx="503">
                  <c:v>-34.56</c:v>
                </c:pt>
                <c:pt idx="504">
                  <c:v>-31.55</c:v>
                </c:pt>
                <c:pt idx="505">
                  <c:v>-29.14</c:v>
                </c:pt>
                <c:pt idx="506">
                  <c:v>-28.4</c:v>
                </c:pt>
                <c:pt idx="507">
                  <c:v>-28.88</c:v>
                </c:pt>
                <c:pt idx="508">
                  <c:v>-29.6</c:v>
                </c:pt>
                <c:pt idx="509">
                  <c:v>-29.61</c:v>
                </c:pt>
                <c:pt idx="510">
                  <c:v>-29.35</c:v>
                </c:pt>
                <c:pt idx="511">
                  <c:v>-29.01</c:v>
                </c:pt>
                <c:pt idx="512">
                  <c:v>-28.64</c:v>
                </c:pt>
                <c:pt idx="513">
                  <c:v>-28.45</c:v>
                </c:pt>
                <c:pt idx="514">
                  <c:v>-28.88</c:v>
                </c:pt>
                <c:pt idx="515">
                  <c:v>-29.92</c:v>
                </c:pt>
                <c:pt idx="516">
                  <c:v>-31.5</c:v>
                </c:pt>
                <c:pt idx="517">
                  <c:v>-33.6</c:v>
                </c:pt>
                <c:pt idx="518">
                  <c:v>-35.07</c:v>
                </c:pt>
                <c:pt idx="519">
                  <c:v>-35.18</c:v>
                </c:pt>
                <c:pt idx="520">
                  <c:v>-34.97</c:v>
                </c:pt>
                <c:pt idx="521">
                  <c:v>-35.020000000000003</c:v>
                </c:pt>
                <c:pt idx="522">
                  <c:v>-35.76</c:v>
                </c:pt>
                <c:pt idx="523">
                  <c:v>-37.04</c:v>
                </c:pt>
                <c:pt idx="524">
                  <c:v>-38.01</c:v>
                </c:pt>
                <c:pt idx="525">
                  <c:v>-38.32</c:v>
                </c:pt>
                <c:pt idx="526">
                  <c:v>-37.97</c:v>
                </c:pt>
                <c:pt idx="527">
                  <c:v>-36.74</c:v>
                </c:pt>
                <c:pt idx="528">
                  <c:v>-35.15</c:v>
                </c:pt>
                <c:pt idx="529">
                  <c:v>-34.07</c:v>
                </c:pt>
                <c:pt idx="530">
                  <c:v>-33.31</c:v>
                </c:pt>
                <c:pt idx="531">
                  <c:v>-32.79</c:v>
                </c:pt>
                <c:pt idx="532">
                  <c:v>-32.130000000000003</c:v>
                </c:pt>
                <c:pt idx="533">
                  <c:v>-31.47</c:v>
                </c:pt>
                <c:pt idx="534">
                  <c:v>-31.85</c:v>
                </c:pt>
                <c:pt idx="535">
                  <c:v>-31.83</c:v>
                </c:pt>
                <c:pt idx="536">
                  <c:v>-31.82</c:v>
                </c:pt>
                <c:pt idx="537">
                  <c:v>-31.85</c:v>
                </c:pt>
                <c:pt idx="538">
                  <c:v>-32.299999999999997</c:v>
                </c:pt>
                <c:pt idx="539">
                  <c:v>-32.65</c:v>
                </c:pt>
                <c:pt idx="540">
                  <c:v>-33.28</c:v>
                </c:pt>
                <c:pt idx="541">
                  <c:v>-33.93</c:v>
                </c:pt>
                <c:pt idx="542">
                  <c:v>-34.11</c:v>
                </c:pt>
                <c:pt idx="543">
                  <c:v>-33.770000000000003</c:v>
                </c:pt>
                <c:pt idx="544">
                  <c:v>-33.94</c:v>
                </c:pt>
                <c:pt idx="545">
                  <c:v>-34.340000000000003</c:v>
                </c:pt>
                <c:pt idx="546">
                  <c:v>-34.950000000000003</c:v>
                </c:pt>
                <c:pt idx="547">
                  <c:v>-35.909999999999997</c:v>
                </c:pt>
                <c:pt idx="548">
                  <c:v>-37.270000000000003</c:v>
                </c:pt>
                <c:pt idx="549">
                  <c:v>-38.51</c:v>
                </c:pt>
                <c:pt idx="550">
                  <c:v>-39.19</c:v>
                </c:pt>
                <c:pt idx="551">
                  <c:v>-39.47</c:v>
                </c:pt>
                <c:pt idx="552">
                  <c:v>-39.61</c:v>
                </c:pt>
                <c:pt idx="553">
                  <c:v>-39.67</c:v>
                </c:pt>
                <c:pt idx="554">
                  <c:v>-39.520000000000003</c:v>
                </c:pt>
                <c:pt idx="555">
                  <c:v>-39.22</c:v>
                </c:pt>
                <c:pt idx="556">
                  <c:v>-38.51</c:v>
                </c:pt>
                <c:pt idx="557">
                  <c:v>-38.15</c:v>
                </c:pt>
                <c:pt idx="558">
                  <c:v>-37.630000000000003</c:v>
                </c:pt>
                <c:pt idx="559">
                  <c:v>-37.090000000000003</c:v>
                </c:pt>
                <c:pt idx="560">
                  <c:v>-36.06</c:v>
                </c:pt>
                <c:pt idx="561">
                  <c:v>-34.770000000000003</c:v>
                </c:pt>
                <c:pt idx="562">
                  <c:v>-34.369999999999997</c:v>
                </c:pt>
                <c:pt idx="563">
                  <c:v>-34.72</c:v>
                </c:pt>
                <c:pt idx="564">
                  <c:v>-35.549999999999997</c:v>
                </c:pt>
                <c:pt idx="565">
                  <c:v>-36.979999999999997</c:v>
                </c:pt>
                <c:pt idx="566">
                  <c:v>-38.630000000000003</c:v>
                </c:pt>
                <c:pt idx="567">
                  <c:v>-39.979999999999997</c:v>
                </c:pt>
                <c:pt idx="568">
                  <c:v>-41.75</c:v>
                </c:pt>
                <c:pt idx="569">
                  <c:v>-44.07</c:v>
                </c:pt>
                <c:pt idx="570">
                  <c:v>-46.55</c:v>
                </c:pt>
                <c:pt idx="571">
                  <c:v>-48.37</c:v>
                </c:pt>
                <c:pt idx="572">
                  <c:v>-50.81</c:v>
                </c:pt>
                <c:pt idx="573">
                  <c:v>-52.49</c:v>
                </c:pt>
                <c:pt idx="574">
                  <c:v>-53.08</c:v>
                </c:pt>
                <c:pt idx="575">
                  <c:v>-49.14</c:v>
                </c:pt>
                <c:pt idx="576">
                  <c:v>-45.1</c:v>
                </c:pt>
                <c:pt idx="577">
                  <c:v>-43.74</c:v>
                </c:pt>
                <c:pt idx="578">
                  <c:v>-43.65</c:v>
                </c:pt>
                <c:pt idx="579">
                  <c:v>-43.95</c:v>
                </c:pt>
                <c:pt idx="580">
                  <c:v>-43.69</c:v>
                </c:pt>
                <c:pt idx="581">
                  <c:v>-43.51</c:v>
                </c:pt>
                <c:pt idx="582">
                  <c:v>-44.16</c:v>
                </c:pt>
                <c:pt idx="583">
                  <c:v>-45.7</c:v>
                </c:pt>
                <c:pt idx="584">
                  <c:v>-45.78</c:v>
                </c:pt>
                <c:pt idx="585">
                  <c:v>-45.46</c:v>
                </c:pt>
                <c:pt idx="586">
                  <c:v>-46.37</c:v>
                </c:pt>
                <c:pt idx="587">
                  <c:v>-46.76</c:v>
                </c:pt>
                <c:pt idx="588">
                  <c:v>-48.56</c:v>
                </c:pt>
                <c:pt idx="589">
                  <c:v>-47.2</c:v>
                </c:pt>
                <c:pt idx="590">
                  <c:v>-47.14</c:v>
                </c:pt>
                <c:pt idx="591">
                  <c:v>-47.17</c:v>
                </c:pt>
                <c:pt idx="592">
                  <c:v>-46.64</c:v>
                </c:pt>
                <c:pt idx="593">
                  <c:v>-46.27</c:v>
                </c:pt>
                <c:pt idx="594">
                  <c:v>-45.53</c:v>
                </c:pt>
                <c:pt idx="595">
                  <c:v>-45.98</c:v>
                </c:pt>
                <c:pt idx="596">
                  <c:v>-46.21</c:v>
                </c:pt>
                <c:pt idx="597">
                  <c:v>-46.8</c:v>
                </c:pt>
                <c:pt idx="598">
                  <c:v>-46.4</c:v>
                </c:pt>
                <c:pt idx="599">
                  <c:v>-46.28</c:v>
                </c:pt>
                <c:pt idx="600">
                  <c:v>-46.95</c:v>
                </c:pt>
                <c:pt idx="601">
                  <c:v>-47.66</c:v>
                </c:pt>
                <c:pt idx="602">
                  <c:v>-47.63</c:v>
                </c:pt>
                <c:pt idx="603">
                  <c:v>-47.91</c:v>
                </c:pt>
                <c:pt idx="604">
                  <c:v>-49.35</c:v>
                </c:pt>
                <c:pt idx="605">
                  <c:v>-49.73</c:v>
                </c:pt>
                <c:pt idx="606">
                  <c:v>-50.66</c:v>
                </c:pt>
                <c:pt idx="607">
                  <c:v>-50.89</c:v>
                </c:pt>
                <c:pt idx="608">
                  <c:v>-51.25</c:v>
                </c:pt>
                <c:pt idx="609">
                  <c:v>-52.91</c:v>
                </c:pt>
                <c:pt idx="610">
                  <c:v>-52.4</c:v>
                </c:pt>
                <c:pt idx="611">
                  <c:v>-52.51</c:v>
                </c:pt>
                <c:pt idx="612">
                  <c:v>-54.3</c:v>
                </c:pt>
                <c:pt idx="613">
                  <c:v>-53.5</c:v>
                </c:pt>
                <c:pt idx="614">
                  <c:v>-53.14</c:v>
                </c:pt>
                <c:pt idx="615">
                  <c:v>-53.66</c:v>
                </c:pt>
                <c:pt idx="616">
                  <c:v>-53.63</c:v>
                </c:pt>
                <c:pt idx="617">
                  <c:v>-53.09</c:v>
                </c:pt>
                <c:pt idx="618">
                  <c:v>-53.46</c:v>
                </c:pt>
                <c:pt idx="619">
                  <c:v>-54.56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D8D-4F85-AF2E-F165CDB91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943824"/>
        <c:axId val="1055462440"/>
      </c:scatterChart>
      <c:valAx>
        <c:axId val="1068943824"/>
        <c:scaling>
          <c:logBase val="10"/>
          <c:orientation val="minMax"/>
          <c:max val="15000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[Hz]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462440"/>
        <c:crosses val="autoZero"/>
        <c:crossBetween val="midCat"/>
      </c:valAx>
      <c:valAx>
        <c:axId val="105546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Response [dBr]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943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100000">
          <a:schemeClr val="bg1">
            <a:lumMod val="50000"/>
            <a:lumOff val="50000"/>
            <a:alpha val="40000"/>
          </a:schemeClr>
        </a:gs>
        <a:gs pos="0">
          <a:schemeClr val="accent6"/>
        </a:gs>
        <a:gs pos="0">
          <a:schemeClr val="bg1">
            <a:lumMod val="65000"/>
            <a:lumOff val="35000"/>
            <a:alpha val="54000"/>
          </a:schemeClr>
        </a:gs>
      </a:gsLst>
      <a:lin ang="27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Solid Membrane 2</a:t>
            </a:r>
            <a:r>
              <a:rPr lang="en-US" baseline="0" dirty="0"/>
              <a:t> and 3 Turns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2 turns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Data!$C$1:$C$599</c:f>
              <c:numCache>
                <c:formatCode>General</c:formatCode>
                <c:ptCount val="599"/>
                <c:pt idx="0">
                  <c:v>2.68</c:v>
                </c:pt>
                <c:pt idx="1">
                  <c:v>2.87</c:v>
                </c:pt>
                <c:pt idx="2">
                  <c:v>2.86</c:v>
                </c:pt>
                <c:pt idx="3">
                  <c:v>2.88</c:v>
                </c:pt>
                <c:pt idx="4">
                  <c:v>2.88</c:v>
                </c:pt>
                <c:pt idx="5">
                  <c:v>2.9</c:v>
                </c:pt>
                <c:pt idx="6">
                  <c:v>2.93</c:v>
                </c:pt>
                <c:pt idx="7">
                  <c:v>2.95</c:v>
                </c:pt>
                <c:pt idx="8">
                  <c:v>2.99</c:v>
                </c:pt>
                <c:pt idx="9">
                  <c:v>3.02</c:v>
                </c:pt>
                <c:pt idx="10">
                  <c:v>3.07</c:v>
                </c:pt>
                <c:pt idx="11">
                  <c:v>3.12</c:v>
                </c:pt>
                <c:pt idx="12">
                  <c:v>3.18</c:v>
                </c:pt>
                <c:pt idx="13">
                  <c:v>3.19</c:v>
                </c:pt>
                <c:pt idx="14">
                  <c:v>3.24</c:v>
                </c:pt>
                <c:pt idx="15">
                  <c:v>3.29</c:v>
                </c:pt>
                <c:pt idx="16">
                  <c:v>3.31</c:v>
                </c:pt>
                <c:pt idx="17">
                  <c:v>3.35</c:v>
                </c:pt>
                <c:pt idx="18">
                  <c:v>3.38</c:v>
                </c:pt>
                <c:pt idx="19">
                  <c:v>3.41</c:v>
                </c:pt>
                <c:pt idx="20">
                  <c:v>3.48</c:v>
                </c:pt>
                <c:pt idx="21">
                  <c:v>3.5</c:v>
                </c:pt>
                <c:pt idx="22">
                  <c:v>3.52</c:v>
                </c:pt>
                <c:pt idx="23">
                  <c:v>3.55</c:v>
                </c:pt>
                <c:pt idx="24">
                  <c:v>3.59</c:v>
                </c:pt>
                <c:pt idx="25">
                  <c:v>3.61</c:v>
                </c:pt>
                <c:pt idx="26">
                  <c:v>3.65</c:v>
                </c:pt>
                <c:pt idx="27">
                  <c:v>3.68</c:v>
                </c:pt>
                <c:pt idx="28">
                  <c:v>3.72</c:v>
                </c:pt>
                <c:pt idx="29">
                  <c:v>3.77</c:v>
                </c:pt>
                <c:pt idx="30">
                  <c:v>3.78</c:v>
                </c:pt>
                <c:pt idx="31">
                  <c:v>3.86</c:v>
                </c:pt>
                <c:pt idx="32">
                  <c:v>3.89</c:v>
                </c:pt>
                <c:pt idx="33">
                  <c:v>3.94</c:v>
                </c:pt>
                <c:pt idx="34">
                  <c:v>3.99</c:v>
                </c:pt>
                <c:pt idx="35">
                  <c:v>4.03</c:v>
                </c:pt>
                <c:pt idx="36">
                  <c:v>4.09</c:v>
                </c:pt>
                <c:pt idx="37">
                  <c:v>4.13</c:v>
                </c:pt>
                <c:pt idx="38">
                  <c:v>4.16</c:v>
                </c:pt>
                <c:pt idx="39">
                  <c:v>4.18</c:v>
                </c:pt>
                <c:pt idx="40">
                  <c:v>4.2</c:v>
                </c:pt>
                <c:pt idx="41">
                  <c:v>4.1500000000000004</c:v>
                </c:pt>
                <c:pt idx="42">
                  <c:v>4.08</c:v>
                </c:pt>
                <c:pt idx="43">
                  <c:v>3.99</c:v>
                </c:pt>
                <c:pt idx="44">
                  <c:v>3.87</c:v>
                </c:pt>
                <c:pt idx="45">
                  <c:v>3.75</c:v>
                </c:pt>
                <c:pt idx="46">
                  <c:v>3.65</c:v>
                </c:pt>
                <c:pt idx="47">
                  <c:v>3.53</c:v>
                </c:pt>
                <c:pt idx="48">
                  <c:v>3.44</c:v>
                </c:pt>
                <c:pt idx="49">
                  <c:v>3.4</c:v>
                </c:pt>
                <c:pt idx="50">
                  <c:v>2.98</c:v>
                </c:pt>
                <c:pt idx="51">
                  <c:v>2.71</c:v>
                </c:pt>
                <c:pt idx="52">
                  <c:v>2.35</c:v>
                </c:pt>
                <c:pt idx="53">
                  <c:v>1.85</c:v>
                </c:pt>
                <c:pt idx="54">
                  <c:v>1.5</c:v>
                </c:pt>
                <c:pt idx="55">
                  <c:v>1.21</c:v>
                </c:pt>
                <c:pt idx="56">
                  <c:v>1.06</c:v>
                </c:pt>
                <c:pt idx="57">
                  <c:v>1.03</c:v>
                </c:pt>
                <c:pt idx="58">
                  <c:v>1.07</c:v>
                </c:pt>
                <c:pt idx="59">
                  <c:v>1.1299999999999999</c:v>
                </c:pt>
                <c:pt idx="60">
                  <c:v>1.21</c:v>
                </c:pt>
                <c:pt idx="61">
                  <c:v>1.36</c:v>
                </c:pt>
                <c:pt idx="62">
                  <c:v>1.59</c:v>
                </c:pt>
                <c:pt idx="63">
                  <c:v>1.74</c:v>
                </c:pt>
                <c:pt idx="64">
                  <c:v>1.9</c:v>
                </c:pt>
                <c:pt idx="65">
                  <c:v>2.02</c:v>
                </c:pt>
                <c:pt idx="66">
                  <c:v>2.09</c:v>
                </c:pt>
                <c:pt idx="67">
                  <c:v>2.1800000000000002</c:v>
                </c:pt>
                <c:pt idx="68">
                  <c:v>2.2599999999999998</c:v>
                </c:pt>
                <c:pt idx="69">
                  <c:v>2.3199999999999998</c:v>
                </c:pt>
                <c:pt idx="70">
                  <c:v>2.36</c:v>
                </c:pt>
                <c:pt idx="71">
                  <c:v>2.39</c:v>
                </c:pt>
                <c:pt idx="72">
                  <c:v>2.41</c:v>
                </c:pt>
                <c:pt idx="73">
                  <c:v>2.44</c:v>
                </c:pt>
                <c:pt idx="74">
                  <c:v>2.65</c:v>
                </c:pt>
                <c:pt idx="75">
                  <c:v>2.68</c:v>
                </c:pt>
                <c:pt idx="76">
                  <c:v>2.62</c:v>
                </c:pt>
                <c:pt idx="77">
                  <c:v>2.56</c:v>
                </c:pt>
                <c:pt idx="78">
                  <c:v>2.56</c:v>
                </c:pt>
                <c:pt idx="79">
                  <c:v>2.5499999999999998</c:v>
                </c:pt>
                <c:pt idx="80">
                  <c:v>2.56</c:v>
                </c:pt>
                <c:pt idx="81">
                  <c:v>2.54</c:v>
                </c:pt>
                <c:pt idx="82">
                  <c:v>2.5099999999999998</c:v>
                </c:pt>
                <c:pt idx="83">
                  <c:v>2.5499999999999998</c:v>
                </c:pt>
                <c:pt idx="84">
                  <c:v>2.52</c:v>
                </c:pt>
                <c:pt idx="85">
                  <c:v>2.4500000000000002</c:v>
                </c:pt>
                <c:pt idx="86">
                  <c:v>2.52</c:v>
                </c:pt>
                <c:pt idx="87">
                  <c:v>2.54</c:v>
                </c:pt>
                <c:pt idx="88">
                  <c:v>2.58</c:v>
                </c:pt>
                <c:pt idx="89">
                  <c:v>2.68</c:v>
                </c:pt>
                <c:pt idx="90">
                  <c:v>2.77</c:v>
                </c:pt>
                <c:pt idx="91">
                  <c:v>2.88</c:v>
                </c:pt>
                <c:pt idx="92">
                  <c:v>3</c:v>
                </c:pt>
                <c:pt idx="93">
                  <c:v>3.13</c:v>
                </c:pt>
                <c:pt idx="94">
                  <c:v>3.28</c:v>
                </c:pt>
                <c:pt idx="95">
                  <c:v>3.45</c:v>
                </c:pt>
                <c:pt idx="96">
                  <c:v>3.63</c:v>
                </c:pt>
                <c:pt idx="97">
                  <c:v>3.82</c:v>
                </c:pt>
                <c:pt idx="98">
                  <c:v>4.01</c:v>
                </c:pt>
                <c:pt idx="99">
                  <c:v>4.22</c:v>
                </c:pt>
                <c:pt idx="100">
                  <c:v>4.41</c:v>
                </c:pt>
                <c:pt idx="101">
                  <c:v>4.57</c:v>
                </c:pt>
                <c:pt idx="102">
                  <c:v>4.7300000000000004</c:v>
                </c:pt>
                <c:pt idx="103">
                  <c:v>4.8600000000000003</c:v>
                </c:pt>
                <c:pt idx="104">
                  <c:v>4.99</c:v>
                </c:pt>
                <c:pt idx="105">
                  <c:v>5.09</c:v>
                </c:pt>
                <c:pt idx="106">
                  <c:v>5.17</c:v>
                </c:pt>
                <c:pt idx="107">
                  <c:v>5.25</c:v>
                </c:pt>
                <c:pt idx="108">
                  <c:v>5.32</c:v>
                </c:pt>
                <c:pt idx="109">
                  <c:v>5.37</c:v>
                </c:pt>
                <c:pt idx="110">
                  <c:v>5.41</c:v>
                </c:pt>
                <c:pt idx="111">
                  <c:v>5.44</c:v>
                </c:pt>
                <c:pt idx="112">
                  <c:v>5.5</c:v>
                </c:pt>
                <c:pt idx="113">
                  <c:v>5.55</c:v>
                </c:pt>
                <c:pt idx="114">
                  <c:v>5.6</c:v>
                </c:pt>
                <c:pt idx="115">
                  <c:v>5.65</c:v>
                </c:pt>
                <c:pt idx="116">
                  <c:v>5.72</c:v>
                </c:pt>
                <c:pt idx="117">
                  <c:v>5.77</c:v>
                </c:pt>
                <c:pt idx="118">
                  <c:v>5.8</c:v>
                </c:pt>
                <c:pt idx="119">
                  <c:v>5.78</c:v>
                </c:pt>
                <c:pt idx="120">
                  <c:v>5.77</c:v>
                </c:pt>
                <c:pt idx="121">
                  <c:v>5.74</c:v>
                </c:pt>
                <c:pt idx="122">
                  <c:v>5.68</c:v>
                </c:pt>
                <c:pt idx="123">
                  <c:v>5.63</c:v>
                </c:pt>
                <c:pt idx="124">
                  <c:v>5.58</c:v>
                </c:pt>
                <c:pt idx="125">
                  <c:v>5.51</c:v>
                </c:pt>
                <c:pt idx="126">
                  <c:v>5.42</c:v>
                </c:pt>
                <c:pt idx="127">
                  <c:v>5.28</c:v>
                </c:pt>
                <c:pt idx="128">
                  <c:v>5.09</c:v>
                </c:pt>
                <c:pt idx="129">
                  <c:v>4.91</c:v>
                </c:pt>
                <c:pt idx="130">
                  <c:v>4.72</c:v>
                </c:pt>
                <c:pt idx="131">
                  <c:v>4.53</c:v>
                </c:pt>
                <c:pt idx="132">
                  <c:v>4.3</c:v>
                </c:pt>
                <c:pt idx="133">
                  <c:v>4.07</c:v>
                </c:pt>
                <c:pt idx="134">
                  <c:v>3.8</c:v>
                </c:pt>
                <c:pt idx="135">
                  <c:v>3.51</c:v>
                </c:pt>
                <c:pt idx="136">
                  <c:v>3.25</c:v>
                </c:pt>
                <c:pt idx="137">
                  <c:v>3.02</c:v>
                </c:pt>
                <c:pt idx="138">
                  <c:v>2.8</c:v>
                </c:pt>
                <c:pt idx="139">
                  <c:v>2.59</c:v>
                </c:pt>
                <c:pt idx="140">
                  <c:v>2.42</c:v>
                </c:pt>
                <c:pt idx="141">
                  <c:v>2.2599999999999998</c:v>
                </c:pt>
                <c:pt idx="142">
                  <c:v>2.12</c:v>
                </c:pt>
                <c:pt idx="143">
                  <c:v>1.98</c:v>
                </c:pt>
                <c:pt idx="144">
                  <c:v>1.86</c:v>
                </c:pt>
                <c:pt idx="145">
                  <c:v>1.76</c:v>
                </c:pt>
                <c:pt idx="146">
                  <c:v>1.67</c:v>
                </c:pt>
                <c:pt idx="147">
                  <c:v>1.58</c:v>
                </c:pt>
                <c:pt idx="148">
                  <c:v>1.47</c:v>
                </c:pt>
                <c:pt idx="149">
                  <c:v>1.38</c:v>
                </c:pt>
                <c:pt idx="150">
                  <c:v>1.31</c:v>
                </c:pt>
                <c:pt idx="151">
                  <c:v>1.27</c:v>
                </c:pt>
                <c:pt idx="152">
                  <c:v>1.25</c:v>
                </c:pt>
                <c:pt idx="153">
                  <c:v>1.28</c:v>
                </c:pt>
                <c:pt idx="154">
                  <c:v>1.31</c:v>
                </c:pt>
                <c:pt idx="155">
                  <c:v>1.38</c:v>
                </c:pt>
                <c:pt idx="156">
                  <c:v>1.47</c:v>
                </c:pt>
                <c:pt idx="157">
                  <c:v>1.52</c:v>
                </c:pt>
                <c:pt idx="158">
                  <c:v>1.49</c:v>
                </c:pt>
                <c:pt idx="159">
                  <c:v>1.43</c:v>
                </c:pt>
                <c:pt idx="160">
                  <c:v>1.37</c:v>
                </c:pt>
                <c:pt idx="161">
                  <c:v>1.34</c:v>
                </c:pt>
                <c:pt idx="162">
                  <c:v>1.32</c:v>
                </c:pt>
                <c:pt idx="163">
                  <c:v>1.3</c:v>
                </c:pt>
                <c:pt idx="164">
                  <c:v>1.28</c:v>
                </c:pt>
                <c:pt idx="165">
                  <c:v>1.26</c:v>
                </c:pt>
                <c:pt idx="166">
                  <c:v>1.23</c:v>
                </c:pt>
                <c:pt idx="167">
                  <c:v>1.18</c:v>
                </c:pt>
                <c:pt idx="168">
                  <c:v>1.1100000000000001</c:v>
                </c:pt>
                <c:pt idx="169">
                  <c:v>1.05</c:v>
                </c:pt>
                <c:pt idx="170">
                  <c:v>0.98</c:v>
                </c:pt>
                <c:pt idx="171">
                  <c:v>0.91</c:v>
                </c:pt>
                <c:pt idx="172">
                  <c:v>0.84</c:v>
                </c:pt>
                <c:pt idx="173">
                  <c:v>0.78</c:v>
                </c:pt>
                <c:pt idx="174">
                  <c:v>0.74</c:v>
                </c:pt>
                <c:pt idx="175">
                  <c:v>0.74</c:v>
                </c:pt>
                <c:pt idx="176">
                  <c:v>0.78</c:v>
                </c:pt>
                <c:pt idx="177">
                  <c:v>0.85</c:v>
                </c:pt>
                <c:pt idx="178">
                  <c:v>0.91</c:v>
                </c:pt>
                <c:pt idx="179">
                  <c:v>0.95</c:v>
                </c:pt>
                <c:pt idx="180">
                  <c:v>0.98</c:v>
                </c:pt>
                <c:pt idx="181">
                  <c:v>0.99</c:v>
                </c:pt>
                <c:pt idx="182">
                  <c:v>1</c:v>
                </c:pt>
                <c:pt idx="183">
                  <c:v>0.99</c:v>
                </c:pt>
                <c:pt idx="184">
                  <c:v>0.96</c:v>
                </c:pt>
                <c:pt idx="185">
                  <c:v>0.92</c:v>
                </c:pt>
                <c:pt idx="186">
                  <c:v>0.86</c:v>
                </c:pt>
                <c:pt idx="187">
                  <c:v>0.79</c:v>
                </c:pt>
                <c:pt idx="188">
                  <c:v>0.7</c:v>
                </c:pt>
                <c:pt idx="189">
                  <c:v>0.57999999999999996</c:v>
                </c:pt>
                <c:pt idx="190">
                  <c:v>0.46</c:v>
                </c:pt>
                <c:pt idx="191">
                  <c:v>0.37</c:v>
                </c:pt>
                <c:pt idx="192">
                  <c:v>0.32</c:v>
                </c:pt>
                <c:pt idx="193">
                  <c:v>0.28000000000000003</c:v>
                </c:pt>
                <c:pt idx="194">
                  <c:v>0.25</c:v>
                </c:pt>
                <c:pt idx="195">
                  <c:v>0.24</c:v>
                </c:pt>
                <c:pt idx="196">
                  <c:v>0.23</c:v>
                </c:pt>
                <c:pt idx="197">
                  <c:v>0.26</c:v>
                </c:pt>
                <c:pt idx="198">
                  <c:v>0.3</c:v>
                </c:pt>
                <c:pt idx="199">
                  <c:v>0.3</c:v>
                </c:pt>
                <c:pt idx="200">
                  <c:v>0.28000000000000003</c:v>
                </c:pt>
                <c:pt idx="201">
                  <c:v>0.23</c:v>
                </c:pt>
                <c:pt idx="202">
                  <c:v>0.16</c:v>
                </c:pt>
                <c:pt idx="203">
                  <c:v>0.06</c:v>
                </c:pt>
                <c:pt idx="204">
                  <c:v>-0.09</c:v>
                </c:pt>
                <c:pt idx="205">
                  <c:v>-0.25</c:v>
                </c:pt>
                <c:pt idx="206">
                  <c:v>-0.43</c:v>
                </c:pt>
                <c:pt idx="207">
                  <c:v>-0.65</c:v>
                </c:pt>
                <c:pt idx="208">
                  <c:v>-0.87</c:v>
                </c:pt>
                <c:pt idx="209">
                  <c:v>-1.1100000000000001</c:v>
                </c:pt>
                <c:pt idx="210">
                  <c:v>-1.35</c:v>
                </c:pt>
                <c:pt idx="211">
                  <c:v>-1.6</c:v>
                </c:pt>
                <c:pt idx="212">
                  <c:v>-1.82</c:v>
                </c:pt>
                <c:pt idx="213">
                  <c:v>-2.02</c:v>
                </c:pt>
                <c:pt idx="214">
                  <c:v>-2.16</c:v>
                </c:pt>
                <c:pt idx="215">
                  <c:v>-2.2799999999999998</c:v>
                </c:pt>
                <c:pt idx="216">
                  <c:v>-2.36</c:v>
                </c:pt>
                <c:pt idx="217">
                  <c:v>-2.44</c:v>
                </c:pt>
                <c:pt idx="218">
                  <c:v>-2.5499999999999998</c:v>
                </c:pt>
                <c:pt idx="219">
                  <c:v>-2.67</c:v>
                </c:pt>
                <c:pt idx="220">
                  <c:v>-2.79</c:v>
                </c:pt>
                <c:pt idx="221">
                  <c:v>-2.9</c:v>
                </c:pt>
                <c:pt idx="222">
                  <c:v>-2.96</c:v>
                </c:pt>
                <c:pt idx="223">
                  <c:v>-2.96</c:v>
                </c:pt>
                <c:pt idx="224">
                  <c:v>-2.91</c:v>
                </c:pt>
                <c:pt idx="225">
                  <c:v>-2.87</c:v>
                </c:pt>
                <c:pt idx="226">
                  <c:v>-2.85</c:v>
                </c:pt>
                <c:pt idx="227">
                  <c:v>-2.84</c:v>
                </c:pt>
                <c:pt idx="228">
                  <c:v>-2.8</c:v>
                </c:pt>
                <c:pt idx="229">
                  <c:v>-2.74</c:v>
                </c:pt>
                <c:pt idx="230">
                  <c:v>-2.62</c:v>
                </c:pt>
                <c:pt idx="231">
                  <c:v>-2.4700000000000002</c:v>
                </c:pt>
                <c:pt idx="232">
                  <c:v>-2.3199999999999998</c:v>
                </c:pt>
                <c:pt idx="233">
                  <c:v>-2.2599999999999998</c:v>
                </c:pt>
                <c:pt idx="234">
                  <c:v>-2.2200000000000002</c:v>
                </c:pt>
                <c:pt idx="235">
                  <c:v>-2.15</c:v>
                </c:pt>
                <c:pt idx="236">
                  <c:v>-2.0699999999999998</c:v>
                </c:pt>
                <c:pt idx="237">
                  <c:v>-1.88</c:v>
                </c:pt>
                <c:pt idx="238">
                  <c:v>-1.65</c:v>
                </c:pt>
                <c:pt idx="239">
                  <c:v>-1.41</c:v>
                </c:pt>
                <c:pt idx="240">
                  <c:v>-1.17</c:v>
                </c:pt>
                <c:pt idx="241">
                  <c:v>-0.95</c:v>
                </c:pt>
                <c:pt idx="242">
                  <c:v>-0.77</c:v>
                </c:pt>
                <c:pt idx="243">
                  <c:v>-0.61</c:v>
                </c:pt>
                <c:pt idx="244">
                  <c:v>-0.45</c:v>
                </c:pt>
                <c:pt idx="245">
                  <c:v>-0.33</c:v>
                </c:pt>
                <c:pt idx="246">
                  <c:v>-0.2</c:v>
                </c:pt>
                <c:pt idx="247">
                  <c:v>-0.05</c:v>
                </c:pt>
                <c:pt idx="248">
                  <c:v>0.14000000000000001</c:v>
                </c:pt>
                <c:pt idx="249">
                  <c:v>0.34</c:v>
                </c:pt>
                <c:pt idx="250">
                  <c:v>0.55000000000000004</c:v>
                </c:pt>
                <c:pt idx="251">
                  <c:v>0.8</c:v>
                </c:pt>
                <c:pt idx="252">
                  <c:v>1.0900000000000001</c:v>
                </c:pt>
                <c:pt idx="253">
                  <c:v>1.39</c:v>
                </c:pt>
                <c:pt idx="254">
                  <c:v>1.73</c:v>
                </c:pt>
                <c:pt idx="255">
                  <c:v>2.09</c:v>
                </c:pt>
                <c:pt idx="256">
                  <c:v>2.5</c:v>
                </c:pt>
                <c:pt idx="257">
                  <c:v>2.91</c:v>
                </c:pt>
                <c:pt idx="258">
                  <c:v>3.34</c:v>
                </c:pt>
                <c:pt idx="259">
                  <c:v>3.78</c:v>
                </c:pt>
                <c:pt idx="260">
                  <c:v>4.24</c:v>
                </c:pt>
                <c:pt idx="261">
                  <c:v>4.7</c:v>
                </c:pt>
                <c:pt idx="262">
                  <c:v>5.13</c:v>
                </c:pt>
                <c:pt idx="263">
                  <c:v>5.52</c:v>
                </c:pt>
                <c:pt idx="264">
                  <c:v>5.89</c:v>
                </c:pt>
                <c:pt idx="265">
                  <c:v>6.21</c:v>
                </c:pt>
                <c:pt idx="266">
                  <c:v>6.48</c:v>
                </c:pt>
                <c:pt idx="267">
                  <c:v>6.71</c:v>
                </c:pt>
                <c:pt idx="268">
                  <c:v>6.86</c:v>
                </c:pt>
                <c:pt idx="269">
                  <c:v>6.97</c:v>
                </c:pt>
                <c:pt idx="270">
                  <c:v>7.02</c:v>
                </c:pt>
                <c:pt idx="271">
                  <c:v>6.99</c:v>
                </c:pt>
                <c:pt idx="272">
                  <c:v>6.86</c:v>
                </c:pt>
                <c:pt idx="273">
                  <c:v>6.67</c:v>
                </c:pt>
                <c:pt idx="274">
                  <c:v>6.44</c:v>
                </c:pt>
                <c:pt idx="275">
                  <c:v>6.17</c:v>
                </c:pt>
                <c:pt idx="276">
                  <c:v>5.9</c:v>
                </c:pt>
                <c:pt idx="277">
                  <c:v>5.62</c:v>
                </c:pt>
                <c:pt idx="278">
                  <c:v>5.36</c:v>
                </c:pt>
                <c:pt idx="279">
                  <c:v>5.09</c:v>
                </c:pt>
                <c:pt idx="280">
                  <c:v>4.84</c:v>
                </c:pt>
                <c:pt idx="281">
                  <c:v>4.62</c:v>
                </c:pt>
                <c:pt idx="282">
                  <c:v>4.43</c:v>
                </c:pt>
                <c:pt idx="283">
                  <c:v>4.2699999999999996</c:v>
                </c:pt>
                <c:pt idx="284">
                  <c:v>4.1500000000000004</c:v>
                </c:pt>
                <c:pt idx="285">
                  <c:v>4.0599999999999996</c:v>
                </c:pt>
                <c:pt idx="286">
                  <c:v>3.99</c:v>
                </c:pt>
                <c:pt idx="287">
                  <c:v>3.92</c:v>
                </c:pt>
                <c:pt idx="288">
                  <c:v>3.86</c:v>
                </c:pt>
                <c:pt idx="289">
                  <c:v>3.81</c:v>
                </c:pt>
                <c:pt idx="290">
                  <c:v>3.73</c:v>
                </c:pt>
                <c:pt idx="291">
                  <c:v>3.65</c:v>
                </c:pt>
                <c:pt idx="292">
                  <c:v>3.57</c:v>
                </c:pt>
                <c:pt idx="293">
                  <c:v>3.45</c:v>
                </c:pt>
                <c:pt idx="294">
                  <c:v>3.32</c:v>
                </c:pt>
                <c:pt idx="295">
                  <c:v>3.32</c:v>
                </c:pt>
                <c:pt idx="296">
                  <c:v>3.36</c:v>
                </c:pt>
                <c:pt idx="297">
                  <c:v>3.33</c:v>
                </c:pt>
                <c:pt idx="298">
                  <c:v>3.29</c:v>
                </c:pt>
                <c:pt idx="299">
                  <c:v>3.28</c:v>
                </c:pt>
                <c:pt idx="300">
                  <c:v>3.26</c:v>
                </c:pt>
                <c:pt idx="301">
                  <c:v>3.24</c:v>
                </c:pt>
                <c:pt idx="302">
                  <c:v>3.21</c:v>
                </c:pt>
                <c:pt idx="303">
                  <c:v>3.18</c:v>
                </c:pt>
                <c:pt idx="304">
                  <c:v>3.14</c:v>
                </c:pt>
                <c:pt idx="305">
                  <c:v>3.09</c:v>
                </c:pt>
                <c:pt idx="306">
                  <c:v>3.05</c:v>
                </c:pt>
                <c:pt idx="307">
                  <c:v>2.98</c:v>
                </c:pt>
                <c:pt idx="308">
                  <c:v>2.91</c:v>
                </c:pt>
                <c:pt idx="309">
                  <c:v>2.83</c:v>
                </c:pt>
                <c:pt idx="310">
                  <c:v>2.76</c:v>
                </c:pt>
                <c:pt idx="311">
                  <c:v>2.69</c:v>
                </c:pt>
                <c:pt idx="312">
                  <c:v>2.64</c:v>
                </c:pt>
                <c:pt idx="313">
                  <c:v>2.6</c:v>
                </c:pt>
                <c:pt idx="314">
                  <c:v>2.59</c:v>
                </c:pt>
                <c:pt idx="315">
                  <c:v>2.58</c:v>
                </c:pt>
                <c:pt idx="316">
                  <c:v>2.5499999999999998</c:v>
                </c:pt>
                <c:pt idx="317">
                  <c:v>2.4700000000000002</c:v>
                </c:pt>
                <c:pt idx="318">
                  <c:v>2.35</c:v>
                </c:pt>
                <c:pt idx="319">
                  <c:v>2.17</c:v>
                </c:pt>
                <c:pt idx="320">
                  <c:v>1.94</c:v>
                </c:pt>
                <c:pt idx="321">
                  <c:v>1.64</c:v>
                </c:pt>
                <c:pt idx="322">
                  <c:v>1.31</c:v>
                </c:pt>
                <c:pt idx="323">
                  <c:v>0.95</c:v>
                </c:pt>
                <c:pt idx="324">
                  <c:v>0.59</c:v>
                </c:pt>
                <c:pt idx="325">
                  <c:v>0.26</c:v>
                </c:pt>
                <c:pt idx="326">
                  <c:v>0.01</c:v>
                </c:pt>
                <c:pt idx="327">
                  <c:v>-0.08</c:v>
                </c:pt>
                <c:pt idx="328">
                  <c:v>0.2</c:v>
                </c:pt>
                <c:pt idx="329">
                  <c:v>0.8</c:v>
                </c:pt>
                <c:pt idx="330">
                  <c:v>0.03</c:v>
                </c:pt>
                <c:pt idx="331">
                  <c:v>-0.96</c:v>
                </c:pt>
                <c:pt idx="332">
                  <c:v>-1.5</c:v>
                </c:pt>
                <c:pt idx="333">
                  <c:v>-1.86</c:v>
                </c:pt>
                <c:pt idx="334">
                  <c:v>-2.14</c:v>
                </c:pt>
                <c:pt idx="335">
                  <c:v>-2.39</c:v>
                </c:pt>
                <c:pt idx="336">
                  <c:v>-2.62</c:v>
                </c:pt>
                <c:pt idx="337">
                  <c:v>-2.82</c:v>
                </c:pt>
                <c:pt idx="338">
                  <c:v>-3.02</c:v>
                </c:pt>
                <c:pt idx="339">
                  <c:v>-3.22</c:v>
                </c:pt>
                <c:pt idx="340">
                  <c:v>-3.4</c:v>
                </c:pt>
                <c:pt idx="341">
                  <c:v>-3.51</c:v>
                </c:pt>
                <c:pt idx="342">
                  <c:v>-3.59</c:v>
                </c:pt>
                <c:pt idx="343">
                  <c:v>-3.68</c:v>
                </c:pt>
                <c:pt idx="344">
                  <c:v>-3.77</c:v>
                </c:pt>
                <c:pt idx="345">
                  <c:v>-3.88</c:v>
                </c:pt>
                <c:pt idx="346">
                  <c:v>-4.0599999999999996</c:v>
                </c:pt>
                <c:pt idx="347">
                  <c:v>-4.32</c:v>
                </c:pt>
                <c:pt idx="348">
                  <c:v>-4.71</c:v>
                </c:pt>
                <c:pt idx="349">
                  <c:v>-5.23</c:v>
                </c:pt>
                <c:pt idx="350">
                  <c:v>-5.87</c:v>
                </c:pt>
                <c:pt idx="351">
                  <c:v>-6.62</c:v>
                </c:pt>
                <c:pt idx="352">
                  <c:v>-7.44</c:v>
                </c:pt>
                <c:pt idx="353">
                  <c:v>-8.33</c:v>
                </c:pt>
                <c:pt idx="354">
                  <c:v>-9.26</c:v>
                </c:pt>
                <c:pt idx="355">
                  <c:v>-10.220000000000001</c:v>
                </c:pt>
                <c:pt idx="356">
                  <c:v>-11.16</c:v>
                </c:pt>
                <c:pt idx="357">
                  <c:v>-12.01</c:v>
                </c:pt>
                <c:pt idx="358">
                  <c:v>-12.69</c:v>
                </c:pt>
                <c:pt idx="359">
                  <c:v>-13.31</c:v>
                </c:pt>
                <c:pt idx="360">
                  <c:v>-13.91</c:v>
                </c:pt>
                <c:pt idx="361">
                  <c:v>-14.31</c:v>
                </c:pt>
                <c:pt idx="362">
                  <c:v>-14.38</c:v>
                </c:pt>
                <c:pt idx="363">
                  <c:v>-14.26</c:v>
                </c:pt>
                <c:pt idx="364">
                  <c:v>-13.94</c:v>
                </c:pt>
                <c:pt idx="365">
                  <c:v>-13.35</c:v>
                </c:pt>
                <c:pt idx="366">
                  <c:v>-11.43</c:v>
                </c:pt>
                <c:pt idx="367">
                  <c:v>-12.12</c:v>
                </c:pt>
                <c:pt idx="368">
                  <c:v>-10.46</c:v>
                </c:pt>
                <c:pt idx="369">
                  <c:v>-8.7899999999999991</c:v>
                </c:pt>
                <c:pt idx="370">
                  <c:v>-6.97</c:v>
                </c:pt>
                <c:pt idx="371">
                  <c:v>-5.05</c:v>
                </c:pt>
                <c:pt idx="372">
                  <c:v>-2.93</c:v>
                </c:pt>
                <c:pt idx="373">
                  <c:v>-0.57999999999999996</c:v>
                </c:pt>
                <c:pt idx="374">
                  <c:v>2.06</c:v>
                </c:pt>
                <c:pt idx="375">
                  <c:v>4.55</c:v>
                </c:pt>
                <c:pt idx="376">
                  <c:v>5.44</c:v>
                </c:pt>
                <c:pt idx="377">
                  <c:v>3.96</c:v>
                </c:pt>
                <c:pt idx="378">
                  <c:v>1.6</c:v>
                </c:pt>
                <c:pt idx="379">
                  <c:v>-0.56000000000000005</c:v>
                </c:pt>
                <c:pt idx="380">
                  <c:v>-2.41</c:v>
                </c:pt>
                <c:pt idx="381">
                  <c:v>-4</c:v>
                </c:pt>
                <c:pt idx="382">
                  <c:v>-5.51</c:v>
                </c:pt>
                <c:pt idx="383">
                  <c:v>-6.99</c:v>
                </c:pt>
                <c:pt idx="384">
                  <c:v>-8.43</c:v>
                </c:pt>
                <c:pt idx="385">
                  <c:v>-9.7200000000000006</c:v>
                </c:pt>
                <c:pt idx="386">
                  <c:v>-10.79</c:v>
                </c:pt>
                <c:pt idx="387">
                  <c:v>-11.58</c:v>
                </c:pt>
                <c:pt idx="388">
                  <c:v>-12</c:v>
                </c:pt>
                <c:pt idx="389">
                  <c:v>-12.12</c:v>
                </c:pt>
                <c:pt idx="390">
                  <c:v>-12.06</c:v>
                </c:pt>
                <c:pt idx="391">
                  <c:v>-11.82</c:v>
                </c:pt>
                <c:pt idx="392">
                  <c:v>-12.18</c:v>
                </c:pt>
                <c:pt idx="393">
                  <c:v>-11.9</c:v>
                </c:pt>
                <c:pt idx="394">
                  <c:v>-11.74</c:v>
                </c:pt>
                <c:pt idx="395">
                  <c:v>-11.53</c:v>
                </c:pt>
                <c:pt idx="396">
                  <c:v>-11.27</c:v>
                </c:pt>
                <c:pt idx="397">
                  <c:v>-11.01</c:v>
                </c:pt>
                <c:pt idx="398">
                  <c:v>-10.83</c:v>
                </c:pt>
                <c:pt idx="399">
                  <c:v>-10.72</c:v>
                </c:pt>
                <c:pt idx="400">
                  <c:v>-10.77</c:v>
                </c:pt>
                <c:pt idx="401">
                  <c:v>-11.05</c:v>
                </c:pt>
                <c:pt idx="402">
                  <c:v>-11.71</c:v>
                </c:pt>
                <c:pt idx="403">
                  <c:v>-12.26</c:v>
                </c:pt>
                <c:pt idx="404">
                  <c:v>-11.87</c:v>
                </c:pt>
                <c:pt idx="405">
                  <c:v>-11.35</c:v>
                </c:pt>
                <c:pt idx="406">
                  <c:v>-11.04</c:v>
                </c:pt>
                <c:pt idx="407">
                  <c:v>-10.83</c:v>
                </c:pt>
                <c:pt idx="408">
                  <c:v>-10.67</c:v>
                </c:pt>
                <c:pt idx="409">
                  <c:v>-10.6</c:v>
                </c:pt>
                <c:pt idx="410">
                  <c:v>-10.63</c:v>
                </c:pt>
                <c:pt idx="411">
                  <c:v>-10.84</c:v>
                </c:pt>
                <c:pt idx="412">
                  <c:v>-10.92</c:v>
                </c:pt>
                <c:pt idx="413">
                  <c:v>-11.53</c:v>
                </c:pt>
                <c:pt idx="414">
                  <c:v>-12.2</c:v>
                </c:pt>
                <c:pt idx="415">
                  <c:v>-13</c:v>
                </c:pt>
                <c:pt idx="416">
                  <c:v>-13.96</c:v>
                </c:pt>
                <c:pt idx="417">
                  <c:v>-15.17</c:v>
                </c:pt>
                <c:pt idx="418">
                  <c:v>-16.739999999999998</c:v>
                </c:pt>
                <c:pt idx="419">
                  <c:v>-19.09</c:v>
                </c:pt>
                <c:pt idx="420">
                  <c:v>-22.65</c:v>
                </c:pt>
                <c:pt idx="421">
                  <c:v>-27.59</c:v>
                </c:pt>
                <c:pt idx="422">
                  <c:v>-36.22</c:v>
                </c:pt>
                <c:pt idx="423">
                  <c:v>-27.46</c:v>
                </c:pt>
                <c:pt idx="424">
                  <c:v>-18.03</c:v>
                </c:pt>
                <c:pt idx="425">
                  <c:v>-11.24</c:v>
                </c:pt>
                <c:pt idx="426">
                  <c:v>-3.16</c:v>
                </c:pt>
                <c:pt idx="427">
                  <c:v>6.71</c:v>
                </c:pt>
                <c:pt idx="428">
                  <c:v>-1.4</c:v>
                </c:pt>
                <c:pt idx="429">
                  <c:v>4.26</c:v>
                </c:pt>
                <c:pt idx="430">
                  <c:v>-1.75</c:v>
                </c:pt>
                <c:pt idx="431">
                  <c:v>-3.78</c:v>
                </c:pt>
                <c:pt idx="432">
                  <c:v>-5.36</c:v>
                </c:pt>
                <c:pt idx="433">
                  <c:v>-6.93</c:v>
                </c:pt>
                <c:pt idx="434">
                  <c:v>-8.68</c:v>
                </c:pt>
                <c:pt idx="435">
                  <c:v>-10.74</c:v>
                </c:pt>
                <c:pt idx="436">
                  <c:v>-13.07</c:v>
                </c:pt>
                <c:pt idx="437">
                  <c:v>-15.41</c:v>
                </c:pt>
                <c:pt idx="438">
                  <c:v>-17.28</c:v>
                </c:pt>
                <c:pt idx="439">
                  <c:v>-18.3</c:v>
                </c:pt>
                <c:pt idx="440">
                  <c:v>-17.75</c:v>
                </c:pt>
                <c:pt idx="441">
                  <c:v>-15.48</c:v>
                </c:pt>
                <c:pt idx="442">
                  <c:v>-14.48</c:v>
                </c:pt>
                <c:pt idx="443">
                  <c:v>-12.64</c:v>
                </c:pt>
                <c:pt idx="444">
                  <c:v>-11.63</c:v>
                </c:pt>
                <c:pt idx="445">
                  <c:v>-10.73</c:v>
                </c:pt>
                <c:pt idx="446">
                  <c:v>-9.3699999999999992</c:v>
                </c:pt>
                <c:pt idx="447">
                  <c:v>-8.17</c:v>
                </c:pt>
                <c:pt idx="448">
                  <c:v>-7.36</c:v>
                </c:pt>
                <c:pt idx="449">
                  <c:v>-6.48</c:v>
                </c:pt>
                <c:pt idx="450">
                  <c:v>-6.16</c:v>
                </c:pt>
                <c:pt idx="451">
                  <c:v>-6.53</c:v>
                </c:pt>
                <c:pt idx="452">
                  <c:v>-5.48</c:v>
                </c:pt>
                <c:pt idx="453">
                  <c:v>-4.0999999999999996</c:v>
                </c:pt>
                <c:pt idx="454">
                  <c:v>-3.91</c:v>
                </c:pt>
                <c:pt idx="455">
                  <c:v>-4.53</c:v>
                </c:pt>
                <c:pt idx="456">
                  <c:v>-6.09</c:v>
                </c:pt>
                <c:pt idx="457">
                  <c:v>-5.58</c:v>
                </c:pt>
                <c:pt idx="458">
                  <c:v>-4.96</c:v>
                </c:pt>
                <c:pt idx="459">
                  <c:v>-4.62</c:v>
                </c:pt>
                <c:pt idx="460">
                  <c:v>-4.0999999999999996</c:v>
                </c:pt>
                <c:pt idx="461">
                  <c:v>-2.83</c:v>
                </c:pt>
                <c:pt idx="462">
                  <c:v>1.25</c:v>
                </c:pt>
                <c:pt idx="463">
                  <c:v>6.63</c:v>
                </c:pt>
                <c:pt idx="464">
                  <c:v>-0.8</c:v>
                </c:pt>
                <c:pt idx="465">
                  <c:v>-4.3600000000000003</c:v>
                </c:pt>
                <c:pt idx="466">
                  <c:v>-4.93</c:v>
                </c:pt>
                <c:pt idx="467">
                  <c:v>-4.25</c:v>
                </c:pt>
                <c:pt idx="468">
                  <c:v>-3.12</c:v>
                </c:pt>
                <c:pt idx="469">
                  <c:v>-2.93</c:v>
                </c:pt>
                <c:pt idx="470">
                  <c:v>-3.04</c:v>
                </c:pt>
                <c:pt idx="471">
                  <c:v>-3.62</c:v>
                </c:pt>
                <c:pt idx="472">
                  <c:v>-4.1399999999999997</c:v>
                </c:pt>
                <c:pt idx="473">
                  <c:v>-4.72</c:v>
                </c:pt>
                <c:pt idx="474">
                  <c:v>-5.68</c:v>
                </c:pt>
                <c:pt idx="475">
                  <c:v>-6.49</c:v>
                </c:pt>
                <c:pt idx="476">
                  <c:v>-5.88</c:v>
                </c:pt>
                <c:pt idx="477">
                  <c:v>-4.54</c:v>
                </c:pt>
                <c:pt idx="478">
                  <c:v>-8.4</c:v>
                </c:pt>
                <c:pt idx="479">
                  <c:v>-8.25</c:v>
                </c:pt>
                <c:pt idx="480">
                  <c:v>-8.23</c:v>
                </c:pt>
                <c:pt idx="481">
                  <c:v>-8.5399999999999991</c:v>
                </c:pt>
                <c:pt idx="482">
                  <c:v>-9.1199999999999992</c:v>
                </c:pt>
                <c:pt idx="483">
                  <c:v>-10.45</c:v>
                </c:pt>
                <c:pt idx="484">
                  <c:v>-12.94</c:v>
                </c:pt>
                <c:pt idx="485">
                  <c:v>-15.48</c:v>
                </c:pt>
                <c:pt idx="486">
                  <c:v>-18.64</c:v>
                </c:pt>
                <c:pt idx="487">
                  <c:v>-20.329999999999998</c:v>
                </c:pt>
                <c:pt idx="488">
                  <c:v>-17.45</c:v>
                </c:pt>
                <c:pt idx="489">
                  <c:v>-9.7899999999999991</c:v>
                </c:pt>
                <c:pt idx="490">
                  <c:v>-0.18</c:v>
                </c:pt>
                <c:pt idx="491">
                  <c:v>-6.66</c:v>
                </c:pt>
                <c:pt idx="492">
                  <c:v>-7.84</c:v>
                </c:pt>
                <c:pt idx="493">
                  <c:v>-8.16</c:v>
                </c:pt>
                <c:pt idx="494">
                  <c:v>-8.56</c:v>
                </c:pt>
                <c:pt idx="495">
                  <c:v>-9.16</c:v>
                </c:pt>
                <c:pt idx="496">
                  <c:v>-11.34</c:v>
                </c:pt>
                <c:pt idx="497">
                  <c:v>-11.57</c:v>
                </c:pt>
                <c:pt idx="498">
                  <c:v>-12.28</c:v>
                </c:pt>
                <c:pt idx="499">
                  <c:v>-11.62</c:v>
                </c:pt>
                <c:pt idx="500">
                  <c:v>-10.220000000000001</c:v>
                </c:pt>
                <c:pt idx="501">
                  <c:v>-11.45</c:v>
                </c:pt>
                <c:pt idx="502">
                  <c:v>-7.54</c:v>
                </c:pt>
                <c:pt idx="503">
                  <c:v>-7.67</c:v>
                </c:pt>
                <c:pt idx="504">
                  <c:v>-8.7200000000000006</c:v>
                </c:pt>
                <c:pt idx="505">
                  <c:v>-9.14</c:v>
                </c:pt>
                <c:pt idx="506">
                  <c:v>-9.35</c:v>
                </c:pt>
                <c:pt idx="507">
                  <c:v>-10.16</c:v>
                </c:pt>
                <c:pt idx="508">
                  <c:v>-10.11</c:v>
                </c:pt>
                <c:pt idx="509">
                  <c:v>-10.210000000000001</c:v>
                </c:pt>
                <c:pt idx="510">
                  <c:v>-9.3699999999999992</c:v>
                </c:pt>
                <c:pt idx="511">
                  <c:v>-3.66</c:v>
                </c:pt>
                <c:pt idx="512">
                  <c:v>-6.07</c:v>
                </c:pt>
                <c:pt idx="513">
                  <c:v>-19.57</c:v>
                </c:pt>
                <c:pt idx="514">
                  <c:v>-19.8</c:v>
                </c:pt>
                <c:pt idx="515">
                  <c:v>-15.58</c:v>
                </c:pt>
                <c:pt idx="516">
                  <c:v>-13.48</c:v>
                </c:pt>
                <c:pt idx="517">
                  <c:v>-12.03</c:v>
                </c:pt>
                <c:pt idx="518">
                  <c:v>-12.71</c:v>
                </c:pt>
                <c:pt idx="519">
                  <c:v>-14.43</c:v>
                </c:pt>
                <c:pt idx="520">
                  <c:v>-15.63</c:v>
                </c:pt>
                <c:pt idx="521">
                  <c:v>-15.31</c:v>
                </c:pt>
                <c:pt idx="522">
                  <c:v>-17.899999999999999</c:v>
                </c:pt>
                <c:pt idx="523">
                  <c:v>-15.2</c:v>
                </c:pt>
                <c:pt idx="524">
                  <c:v>-12.64</c:v>
                </c:pt>
                <c:pt idx="525">
                  <c:v>-13.55</c:v>
                </c:pt>
                <c:pt idx="526">
                  <c:v>-14.5</c:v>
                </c:pt>
                <c:pt idx="527">
                  <c:v>-14.78</c:v>
                </c:pt>
                <c:pt idx="528">
                  <c:v>-15.88</c:v>
                </c:pt>
                <c:pt idx="529">
                  <c:v>-18.510000000000002</c:v>
                </c:pt>
                <c:pt idx="530">
                  <c:v>-11.18</c:v>
                </c:pt>
                <c:pt idx="531">
                  <c:v>-11.3</c:v>
                </c:pt>
                <c:pt idx="532">
                  <c:v>-23.29</c:v>
                </c:pt>
                <c:pt idx="533">
                  <c:v>-23.8</c:v>
                </c:pt>
                <c:pt idx="534">
                  <c:v>-17.05</c:v>
                </c:pt>
                <c:pt idx="535">
                  <c:v>-16.61</c:v>
                </c:pt>
                <c:pt idx="536">
                  <c:v>-16.71</c:v>
                </c:pt>
                <c:pt idx="537">
                  <c:v>-15.66</c:v>
                </c:pt>
                <c:pt idx="538">
                  <c:v>-15.26</c:v>
                </c:pt>
                <c:pt idx="539">
                  <c:v>-13.74</c:v>
                </c:pt>
                <c:pt idx="540">
                  <c:v>-16.55</c:v>
                </c:pt>
                <c:pt idx="541">
                  <c:v>-16.72</c:v>
                </c:pt>
                <c:pt idx="542">
                  <c:v>-20.6</c:v>
                </c:pt>
                <c:pt idx="543">
                  <c:v>-22.34</c:v>
                </c:pt>
                <c:pt idx="544">
                  <c:v>-22.13</c:v>
                </c:pt>
                <c:pt idx="545">
                  <c:v>-22.08</c:v>
                </c:pt>
                <c:pt idx="546">
                  <c:v>-21.67</c:v>
                </c:pt>
                <c:pt idx="547">
                  <c:v>-15.52</c:v>
                </c:pt>
                <c:pt idx="548">
                  <c:v>-16.93</c:v>
                </c:pt>
                <c:pt idx="549">
                  <c:v>-19.739999999999998</c:v>
                </c:pt>
                <c:pt idx="550">
                  <c:v>-21.73</c:v>
                </c:pt>
                <c:pt idx="551">
                  <c:v>-21.95</c:v>
                </c:pt>
                <c:pt idx="552">
                  <c:v>-20.350000000000001</c:v>
                </c:pt>
                <c:pt idx="553">
                  <c:v>-18.309999999999999</c:v>
                </c:pt>
                <c:pt idx="554">
                  <c:v>-15.67</c:v>
                </c:pt>
                <c:pt idx="555">
                  <c:v>-14.54</c:v>
                </c:pt>
                <c:pt idx="556">
                  <c:v>-14.25</c:v>
                </c:pt>
                <c:pt idx="557">
                  <c:v>-14.3</c:v>
                </c:pt>
                <c:pt idx="558">
                  <c:v>-14.97</c:v>
                </c:pt>
                <c:pt idx="559">
                  <c:v>-15.07</c:v>
                </c:pt>
                <c:pt idx="560">
                  <c:v>-15.86</c:v>
                </c:pt>
                <c:pt idx="561">
                  <c:v>-13</c:v>
                </c:pt>
                <c:pt idx="562">
                  <c:v>-13.92</c:v>
                </c:pt>
                <c:pt idx="563">
                  <c:v>-14.32</c:v>
                </c:pt>
                <c:pt idx="564">
                  <c:v>-15.73</c:v>
                </c:pt>
                <c:pt idx="565">
                  <c:v>-17.309999999999999</c:v>
                </c:pt>
                <c:pt idx="566">
                  <c:v>-22.31</c:v>
                </c:pt>
                <c:pt idx="567">
                  <c:v>-18.399999999999999</c:v>
                </c:pt>
                <c:pt idx="568">
                  <c:v>-12.28</c:v>
                </c:pt>
                <c:pt idx="569">
                  <c:v>-10.43</c:v>
                </c:pt>
                <c:pt idx="570">
                  <c:v>-11.6</c:v>
                </c:pt>
                <c:pt idx="571">
                  <c:v>-12.39</c:v>
                </c:pt>
                <c:pt idx="572">
                  <c:v>-9.8800000000000008</c:v>
                </c:pt>
                <c:pt idx="573">
                  <c:v>-6.55</c:v>
                </c:pt>
                <c:pt idx="574">
                  <c:v>-8.9600000000000009</c:v>
                </c:pt>
                <c:pt idx="575">
                  <c:v>-14.07</c:v>
                </c:pt>
                <c:pt idx="576">
                  <c:v>-18.12</c:v>
                </c:pt>
                <c:pt idx="577">
                  <c:v>-17.079999999999998</c:v>
                </c:pt>
                <c:pt idx="578">
                  <c:v>-14.1</c:v>
                </c:pt>
                <c:pt idx="579">
                  <c:v>-15.23</c:v>
                </c:pt>
                <c:pt idx="580">
                  <c:v>-14.42</c:v>
                </c:pt>
                <c:pt idx="581">
                  <c:v>-13.85</c:v>
                </c:pt>
                <c:pt idx="582">
                  <c:v>-16.64</c:v>
                </c:pt>
                <c:pt idx="583">
                  <c:v>-15.82</c:v>
                </c:pt>
                <c:pt idx="584">
                  <c:v>-15.53</c:v>
                </c:pt>
                <c:pt idx="585">
                  <c:v>-19.66</c:v>
                </c:pt>
                <c:pt idx="586">
                  <c:v>-22.52</c:v>
                </c:pt>
                <c:pt idx="587">
                  <c:v>-31.88</c:v>
                </c:pt>
                <c:pt idx="588">
                  <c:v>-24.17</c:v>
                </c:pt>
                <c:pt idx="589">
                  <c:v>-23.62</c:v>
                </c:pt>
                <c:pt idx="590">
                  <c:v>-24.92</c:v>
                </c:pt>
                <c:pt idx="591">
                  <c:v>-24.83</c:v>
                </c:pt>
                <c:pt idx="592">
                  <c:v>-39.21</c:v>
                </c:pt>
                <c:pt idx="593">
                  <c:v>-25.08</c:v>
                </c:pt>
                <c:pt idx="594">
                  <c:v>-29.06</c:v>
                </c:pt>
                <c:pt idx="595">
                  <c:v>-35.950000000000003</c:v>
                </c:pt>
                <c:pt idx="596">
                  <c:v>-28.4</c:v>
                </c:pt>
                <c:pt idx="597">
                  <c:v>-23.06</c:v>
                </c:pt>
                <c:pt idx="598">
                  <c:v>-25.81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43-4564-A0D9-200C7FA47D63}"/>
            </c:ext>
          </c:extLst>
        </c:ser>
        <c:ser>
          <c:idx val="0"/>
          <c:order val="1"/>
          <c:tx>
            <c:v>3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Data!$D$1:$D$599</c:f>
              <c:numCache>
                <c:formatCode>General</c:formatCode>
                <c:ptCount val="599"/>
                <c:pt idx="0">
                  <c:v>3.69</c:v>
                </c:pt>
                <c:pt idx="1">
                  <c:v>3.58</c:v>
                </c:pt>
                <c:pt idx="2">
                  <c:v>3.42</c:v>
                </c:pt>
                <c:pt idx="3">
                  <c:v>3.38</c:v>
                </c:pt>
                <c:pt idx="4">
                  <c:v>3.33</c:v>
                </c:pt>
                <c:pt idx="5">
                  <c:v>3.31</c:v>
                </c:pt>
                <c:pt idx="6">
                  <c:v>3.31</c:v>
                </c:pt>
                <c:pt idx="7">
                  <c:v>3.32</c:v>
                </c:pt>
                <c:pt idx="8">
                  <c:v>3.35</c:v>
                </c:pt>
                <c:pt idx="9">
                  <c:v>3.38</c:v>
                </c:pt>
                <c:pt idx="10">
                  <c:v>3.41</c:v>
                </c:pt>
                <c:pt idx="11">
                  <c:v>3.47</c:v>
                </c:pt>
                <c:pt idx="12">
                  <c:v>3.53</c:v>
                </c:pt>
                <c:pt idx="13">
                  <c:v>3.54</c:v>
                </c:pt>
                <c:pt idx="14">
                  <c:v>3.59</c:v>
                </c:pt>
                <c:pt idx="15">
                  <c:v>3.65</c:v>
                </c:pt>
                <c:pt idx="16">
                  <c:v>3.7</c:v>
                </c:pt>
                <c:pt idx="17">
                  <c:v>3.74</c:v>
                </c:pt>
                <c:pt idx="18">
                  <c:v>3.79</c:v>
                </c:pt>
                <c:pt idx="19">
                  <c:v>3.83</c:v>
                </c:pt>
                <c:pt idx="20">
                  <c:v>3.9</c:v>
                </c:pt>
                <c:pt idx="21">
                  <c:v>3.93</c:v>
                </c:pt>
                <c:pt idx="22">
                  <c:v>3.97</c:v>
                </c:pt>
                <c:pt idx="23">
                  <c:v>4.0199999999999996</c:v>
                </c:pt>
                <c:pt idx="24">
                  <c:v>4.07</c:v>
                </c:pt>
                <c:pt idx="25">
                  <c:v>4.12</c:v>
                </c:pt>
                <c:pt idx="26">
                  <c:v>4.2</c:v>
                </c:pt>
                <c:pt idx="27">
                  <c:v>4.26</c:v>
                </c:pt>
                <c:pt idx="28">
                  <c:v>4.33</c:v>
                </c:pt>
                <c:pt idx="29">
                  <c:v>4.4000000000000004</c:v>
                </c:pt>
                <c:pt idx="30">
                  <c:v>4.43</c:v>
                </c:pt>
                <c:pt idx="31">
                  <c:v>4.53</c:v>
                </c:pt>
                <c:pt idx="32">
                  <c:v>4.58</c:v>
                </c:pt>
                <c:pt idx="33">
                  <c:v>4.6500000000000004</c:v>
                </c:pt>
                <c:pt idx="34">
                  <c:v>4.7300000000000004</c:v>
                </c:pt>
                <c:pt idx="35">
                  <c:v>4.79</c:v>
                </c:pt>
                <c:pt idx="36">
                  <c:v>4.8899999999999997</c:v>
                </c:pt>
                <c:pt idx="37">
                  <c:v>4.95</c:v>
                </c:pt>
                <c:pt idx="38">
                  <c:v>4.99</c:v>
                </c:pt>
                <c:pt idx="39">
                  <c:v>5</c:v>
                </c:pt>
                <c:pt idx="40">
                  <c:v>4.97</c:v>
                </c:pt>
                <c:pt idx="41">
                  <c:v>4.8499999999999996</c:v>
                </c:pt>
                <c:pt idx="42">
                  <c:v>4.6900000000000004</c:v>
                </c:pt>
                <c:pt idx="43">
                  <c:v>4.49</c:v>
                </c:pt>
                <c:pt idx="44">
                  <c:v>4.3</c:v>
                </c:pt>
                <c:pt idx="45">
                  <c:v>4.1500000000000004</c:v>
                </c:pt>
                <c:pt idx="46">
                  <c:v>4.04</c:v>
                </c:pt>
                <c:pt idx="47">
                  <c:v>3.94</c:v>
                </c:pt>
                <c:pt idx="48">
                  <c:v>3.88</c:v>
                </c:pt>
                <c:pt idx="49">
                  <c:v>3.91</c:v>
                </c:pt>
                <c:pt idx="50">
                  <c:v>3.63</c:v>
                </c:pt>
                <c:pt idx="51">
                  <c:v>3.28</c:v>
                </c:pt>
                <c:pt idx="52">
                  <c:v>2.93</c:v>
                </c:pt>
                <c:pt idx="53">
                  <c:v>2.2799999999999998</c:v>
                </c:pt>
                <c:pt idx="54">
                  <c:v>1.74</c:v>
                </c:pt>
                <c:pt idx="55">
                  <c:v>1.3</c:v>
                </c:pt>
                <c:pt idx="56">
                  <c:v>1.0900000000000001</c:v>
                </c:pt>
                <c:pt idx="57">
                  <c:v>1.1000000000000001</c:v>
                </c:pt>
                <c:pt idx="58">
                  <c:v>1.19</c:v>
                </c:pt>
                <c:pt idx="59">
                  <c:v>1.28</c:v>
                </c:pt>
                <c:pt idx="60">
                  <c:v>1.38</c:v>
                </c:pt>
                <c:pt idx="61">
                  <c:v>1.45</c:v>
                </c:pt>
                <c:pt idx="62">
                  <c:v>1.57</c:v>
                </c:pt>
                <c:pt idx="63">
                  <c:v>1.68</c:v>
                </c:pt>
                <c:pt idx="64">
                  <c:v>1.85</c:v>
                </c:pt>
                <c:pt idx="65">
                  <c:v>2.04</c:v>
                </c:pt>
                <c:pt idx="66">
                  <c:v>2.21</c:v>
                </c:pt>
                <c:pt idx="67">
                  <c:v>2.41</c:v>
                </c:pt>
                <c:pt idx="68">
                  <c:v>2.57</c:v>
                </c:pt>
                <c:pt idx="69">
                  <c:v>2.69</c:v>
                </c:pt>
                <c:pt idx="70">
                  <c:v>2.77</c:v>
                </c:pt>
                <c:pt idx="71">
                  <c:v>2.81</c:v>
                </c:pt>
                <c:pt idx="72">
                  <c:v>2.83</c:v>
                </c:pt>
                <c:pt idx="73">
                  <c:v>2.81</c:v>
                </c:pt>
                <c:pt idx="74">
                  <c:v>2.95</c:v>
                </c:pt>
                <c:pt idx="75">
                  <c:v>2.91</c:v>
                </c:pt>
                <c:pt idx="76">
                  <c:v>2.8</c:v>
                </c:pt>
                <c:pt idx="77">
                  <c:v>2.72</c:v>
                </c:pt>
                <c:pt idx="78">
                  <c:v>2.74</c:v>
                </c:pt>
                <c:pt idx="79">
                  <c:v>2.78</c:v>
                </c:pt>
                <c:pt idx="80">
                  <c:v>2.85</c:v>
                </c:pt>
                <c:pt idx="81">
                  <c:v>2.9</c:v>
                </c:pt>
                <c:pt idx="82">
                  <c:v>2.89</c:v>
                </c:pt>
                <c:pt idx="83">
                  <c:v>2.97</c:v>
                </c:pt>
                <c:pt idx="84">
                  <c:v>2.86</c:v>
                </c:pt>
                <c:pt idx="85">
                  <c:v>2.75</c:v>
                </c:pt>
                <c:pt idx="86">
                  <c:v>2.77</c:v>
                </c:pt>
                <c:pt idx="87">
                  <c:v>2.76</c:v>
                </c:pt>
                <c:pt idx="88">
                  <c:v>2.8</c:v>
                </c:pt>
                <c:pt idx="89">
                  <c:v>2.91</c:v>
                </c:pt>
                <c:pt idx="90">
                  <c:v>3.03</c:v>
                </c:pt>
                <c:pt idx="91">
                  <c:v>3.17</c:v>
                </c:pt>
                <c:pt idx="92">
                  <c:v>3.32</c:v>
                </c:pt>
                <c:pt idx="93">
                  <c:v>3.5</c:v>
                </c:pt>
                <c:pt idx="94">
                  <c:v>3.69</c:v>
                </c:pt>
                <c:pt idx="95">
                  <c:v>3.9</c:v>
                </c:pt>
                <c:pt idx="96">
                  <c:v>4.13</c:v>
                </c:pt>
                <c:pt idx="97">
                  <c:v>4.3600000000000003</c:v>
                </c:pt>
                <c:pt idx="98">
                  <c:v>4.59</c:v>
                </c:pt>
                <c:pt idx="99">
                  <c:v>4.8</c:v>
                </c:pt>
                <c:pt idx="100">
                  <c:v>5</c:v>
                </c:pt>
                <c:pt idx="101">
                  <c:v>5.18</c:v>
                </c:pt>
                <c:pt idx="102">
                  <c:v>5.33</c:v>
                </c:pt>
                <c:pt idx="103">
                  <c:v>5.44</c:v>
                </c:pt>
                <c:pt idx="104">
                  <c:v>5.56</c:v>
                </c:pt>
                <c:pt idx="105">
                  <c:v>5.62</c:v>
                </c:pt>
                <c:pt idx="106">
                  <c:v>5.7</c:v>
                </c:pt>
                <c:pt idx="107">
                  <c:v>5.8</c:v>
                </c:pt>
                <c:pt idx="108">
                  <c:v>5.88</c:v>
                </c:pt>
                <c:pt idx="109">
                  <c:v>5.95</c:v>
                </c:pt>
                <c:pt idx="110">
                  <c:v>5.98</c:v>
                </c:pt>
                <c:pt idx="111">
                  <c:v>5.96</c:v>
                </c:pt>
                <c:pt idx="112">
                  <c:v>5.97</c:v>
                </c:pt>
                <c:pt idx="113">
                  <c:v>5.99</c:v>
                </c:pt>
                <c:pt idx="114">
                  <c:v>6.04</c:v>
                </c:pt>
                <c:pt idx="115">
                  <c:v>6.1</c:v>
                </c:pt>
                <c:pt idx="116">
                  <c:v>6.19</c:v>
                </c:pt>
                <c:pt idx="117">
                  <c:v>6.27</c:v>
                </c:pt>
                <c:pt idx="118">
                  <c:v>6.34</c:v>
                </c:pt>
                <c:pt idx="119">
                  <c:v>6.35</c:v>
                </c:pt>
                <c:pt idx="120">
                  <c:v>6.38</c:v>
                </c:pt>
                <c:pt idx="121">
                  <c:v>6.36</c:v>
                </c:pt>
                <c:pt idx="122">
                  <c:v>6.34</c:v>
                </c:pt>
                <c:pt idx="123">
                  <c:v>6.33</c:v>
                </c:pt>
                <c:pt idx="124">
                  <c:v>6.28</c:v>
                </c:pt>
                <c:pt idx="125">
                  <c:v>6.21</c:v>
                </c:pt>
                <c:pt idx="126">
                  <c:v>6.12</c:v>
                </c:pt>
                <c:pt idx="127">
                  <c:v>5.98</c:v>
                </c:pt>
                <c:pt idx="128">
                  <c:v>5.78</c:v>
                </c:pt>
                <c:pt idx="129">
                  <c:v>5.59</c:v>
                </c:pt>
                <c:pt idx="130">
                  <c:v>5.37</c:v>
                </c:pt>
                <c:pt idx="131">
                  <c:v>5.17</c:v>
                </c:pt>
                <c:pt idx="132">
                  <c:v>4.93</c:v>
                </c:pt>
                <c:pt idx="133">
                  <c:v>4.66</c:v>
                </c:pt>
                <c:pt idx="134">
                  <c:v>4.37</c:v>
                </c:pt>
                <c:pt idx="135">
                  <c:v>4.04</c:v>
                </c:pt>
                <c:pt idx="136">
                  <c:v>3.68</c:v>
                </c:pt>
                <c:pt idx="137">
                  <c:v>3.38</c:v>
                </c:pt>
                <c:pt idx="138">
                  <c:v>3.12</c:v>
                </c:pt>
                <c:pt idx="139">
                  <c:v>2.95</c:v>
                </c:pt>
                <c:pt idx="140">
                  <c:v>2.79</c:v>
                </c:pt>
                <c:pt idx="141">
                  <c:v>2.63</c:v>
                </c:pt>
                <c:pt idx="142">
                  <c:v>2.5</c:v>
                </c:pt>
                <c:pt idx="143">
                  <c:v>2.3199999999999998</c:v>
                </c:pt>
                <c:pt idx="144">
                  <c:v>2.17</c:v>
                </c:pt>
                <c:pt idx="145">
                  <c:v>2.04</c:v>
                </c:pt>
                <c:pt idx="146">
                  <c:v>1.93</c:v>
                </c:pt>
                <c:pt idx="147">
                  <c:v>1.84</c:v>
                </c:pt>
                <c:pt idx="148">
                  <c:v>1.73</c:v>
                </c:pt>
                <c:pt idx="149">
                  <c:v>1.61</c:v>
                </c:pt>
                <c:pt idx="150">
                  <c:v>1.52</c:v>
                </c:pt>
                <c:pt idx="151">
                  <c:v>1.45</c:v>
                </c:pt>
                <c:pt idx="152">
                  <c:v>1.41</c:v>
                </c:pt>
                <c:pt idx="153">
                  <c:v>1.42</c:v>
                </c:pt>
                <c:pt idx="154">
                  <c:v>1.45</c:v>
                </c:pt>
                <c:pt idx="155">
                  <c:v>1.53</c:v>
                </c:pt>
                <c:pt idx="156">
                  <c:v>1.65</c:v>
                </c:pt>
                <c:pt idx="157">
                  <c:v>1.77</c:v>
                </c:pt>
                <c:pt idx="158">
                  <c:v>1.81</c:v>
                </c:pt>
                <c:pt idx="159">
                  <c:v>1.76</c:v>
                </c:pt>
                <c:pt idx="160">
                  <c:v>1.66</c:v>
                </c:pt>
                <c:pt idx="161">
                  <c:v>1.57</c:v>
                </c:pt>
                <c:pt idx="162">
                  <c:v>1.53</c:v>
                </c:pt>
                <c:pt idx="163">
                  <c:v>1.49</c:v>
                </c:pt>
                <c:pt idx="164">
                  <c:v>1.49</c:v>
                </c:pt>
                <c:pt idx="165">
                  <c:v>1.47</c:v>
                </c:pt>
                <c:pt idx="166">
                  <c:v>1.42</c:v>
                </c:pt>
                <c:pt idx="167">
                  <c:v>1.35</c:v>
                </c:pt>
                <c:pt idx="168">
                  <c:v>1.25</c:v>
                </c:pt>
                <c:pt idx="169">
                  <c:v>1.1599999999999999</c:v>
                </c:pt>
                <c:pt idx="170">
                  <c:v>1.06</c:v>
                </c:pt>
                <c:pt idx="171">
                  <c:v>0.93</c:v>
                </c:pt>
                <c:pt idx="172">
                  <c:v>0.79</c:v>
                </c:pt>
                <c:pt idx="173">
                  <c:v>0.67</c:v>
                </c:pt>
                <c:pt idx="174">
                  <c:v>0.59</c:v>
                </c:pt>
                <c:pt idx="175">
                  <c:v>0.56999999999999995</c:v>
                </c:pt>
                <c:pt idx="176">
                  <c:v>0.61</c:v>
                </c:pt>
                <c:pt idx="177">
                  <c:v>0.69</c:v>
                </c:pt>
                <c:pt idx="178">
                  <c:v>0.79</c:v>
                </c:pt>
                <c:pt idx="179">
                  <c:v>0.9</c:v>
                </c:pt>
                <c:pt idx="180">
                  <c:v>1</c:v>
                </c:pt>
                <c:pt idx="181">
                  <c:v>1.06</c:v>
                </c:pt>
                <c:pt idx="182">
                  <c:v>1.1000000000000001</c:v>
                </c:pt>
                <c:pt idx="183">
                  <c:v>1.1200000000000001</c:v>
                </c:pt>
                <c:pt idx="184">
                  <c:v>1.1100000000000001</c:v>
                </c:pt>
                <c:pt idx="185">
                  <c:v>1.08</c:v>
                </c:pt>
                <c:pt idx="186">
                  <c:v>1.01</c:v>
                </c:pt>
                <c:pt idx="187">
                  <c:v>0.93</c:v>
                </c:pt>
                <c:pt idx="188">
                  <c:v>0.83</c:v>
                </c:pt>
                <c:pt idx="189">
                  <c:v>0.71</c:v>
                </c:pt>
                <c:pt idx="190">
                  <c:v>0.63</c:v>
                </c:pt>
                <c:pt idx="191">
                  <c:v>0.57999999999999996</c:v>
                </c:pt>
                <c:pt idx="192">
                  <c:v>0.59</c:v>
                </c:pt>
                <c:pt idx="193">
                  <c:v>0.63</c:v>
                </c:pt>
                <c:pt idx="194">
                  <c:v>0.7</c:v>
                </c:pt>
                <c:pt idx="195">
                  <c:v>0.79</c:v>
                </c:pt>
                <c:pt idx="196">
                  <c:v>0.86</c:v>
                </c:pt>
                <c:pt idx="197">
                  <c:v>0.83</c:v>
                </c:pt>
                <c:pt idx="198">
                  <c:v>0.78</c:v>
                </c:pt>
                <c:pt idx="199">
                  <c:v>0.64</c:v>
                </c:pt>
                <c:pt idx="200">
                  <c:v>0.46</c:v>
                </c:pt>
                <c:pt idx="201">
                  <c:v>0.28999999999999998</c:v>
                </c:pt>
                <c:pt idx="202">
                  <c:v>0.15</c:v>
                </c:pt>
                <c:pt idx="203">
                  <c:v>0.02</c:v>
                </c:pt>
                <c:pt idx="204">
                  <c:v>-0.1</c:v>
                </c:pt>
                <c:pt idx="205">
                  <c:v>-0.23</c:v>
                </c:pt>
                <c:pt idx="206">
                  <c:v>-0.34</c:v>
                </c:pt>
                <c:pt idx="207">
                  <c:v>-0.51</c:v>
                </c:pt>
                <c:pt idx="208">
                  <c:v>-0.71</c:v>
                </c:pt>
                <c:pt idx="209">
                  <c:v>-0.94</c:v>
                </c:pt>
                <c:pt idx="210">
                  <c:v>-1.1599999999999999</c:v>
                </c:pt>
                <c:pt idx="211">
                  <c:v>-1.37</c:v>
                </c:pt>
                <c:pt idx="212">
                  <c:v>-1.55</c:v>
                </c:pt>
                <c:pt idx="213">
                  <c:v>-1.75</c:v>
                </c:pt>
                <c:pt idx="214">
                  <c:v>-1.91</c:v>
                </c:pt>
                <c:pt idx="215">
                  <c:v>-2.0099999999999998</c:v>
                </c:pt>
                <c:pt idx="216">
                  <c:v>-2.06</c:v>
                </c:pt>
                <c:pt idx="217">
                  <c:v>-2.09</c:v>
                </c:pt>
                <c:pt idx="218">
                  <c:v>-2.13</c:v>
                </c:pt>
                <c:pt idx="219">
                  <c:v>-2.2000000000000002</c:v>
                </c:pt>
                <c:pt idx="220">
                  <c:v>-2.31</c:v>
                </c:pt>
                <c:pt idx="221">
                  <c:v>-2.4700000000000002</c:v>
                </c:pt>
                <c:pt idx="222">
                  <c:v>-2.64</c:v>
                </c:pt>
                <c:pt idx="223">
                  <c:v>-2.76</c:v>
                </c:pt>
                <c:pt idx="224">
                  <c:v>-2.83</c:v>
                </c:pt>
                <c:pt idx="225">
                  <c:v>-2.88</c:v>
                </c:pt>
                <c:pt idx="226">
                  <c:v>-2.91</c:v>
                </c:pt>
                <c:pt idx="227">
                  <c:v>-2.94</c:v>
                </c:pt>
                <c:pt idx="228">
                  <c:v>-2.96</c:v>
                </c:pt>
                <c:pt idx="229">
                  <c:v>-3</c:v>
                </c:pt>
                <c:pt idx="230">
                  <c:v>-3.02</c:v>
                </c:pt>
                <c:pt idx="231">
                  <c:v>-3.03</c:v>
                </c:pt>
                <c:pt idx="232">
                  <c:v>-2.99</c:v>
                </c:pt>
                <c:pt idx="233">
                  <c:v>-2.92</c:v>
                </c:pt>
                <c:pt idx="234">
                  <c:v>-2.92</c:v>
                </c:pt>
                <c:pt idx="235">
                  <c:v>-3.06</c:v>
                </c:pt>
                <c:pt idx="236">
                  <c:v>-2.98</c:v>
                </c:pt>
                <c:pt idx="237">
                  <c:v>-2.8</c:v>
                </c:pt>
                <c:pt idx="238">
                  <c:v>-2.6</c:v>
                </c:pt>
                <c:pt idx="239">
                  <c:v>-2.44</c:v>
                </c:pt>
                <c:pt idx="240">
                  <c:v>-2.3199999999999998</c:v>
                </c:pt>
                <c:pt idx="241">
                  <c:v>-2.2200000000000002</c:v>
                </c:pt>
                <c:pt idx="242">
                  <c:v>-2.17</c:v>
                </c:pt>
                <c:pt idx="243">
                  <c:v>-2.13</c:v>
                </c:pt>
                <c:pt idx="244">
                  <c:v>-2.1</c:v>
                </c:pt>
                <c:pt idx="245">
                  <c:v>-2.11</c:v>
                </c:pt>
                <c:pt idx="246">
                  <c:v>-2.15</c:v>
                </c:pt>
                <c:pt idx="247">
                  <c:v>-2.19</c:v>
                </c:pt>
                <c:pt idx="248">
                  <c:v>-2.2200000000000002</c:v>
                </c:pt>
                <c:pt idx="249">
                  <c:v>-2.25</c:v>
                </c:pt>
                <c:pt idx="250">
                  <c:v>-2.2799999999999998</c:v>
                </c:pt>
                <c:pt idx="251">
                  <c:v>-2.2599999999999998</c:v>
                </c:pt>
                <c:pt idx="252">
                  <c:v>-2.1800000000000002</c:v>
                </c:pt>
                <c:pt idx="253">
                  <c:v>-2.1</c:v>
                </c:pt>
                <c:pt idx="254">
                  <c:v>-1.97</c:v>
                </c:pt>
                <c:pt idx="255">
                  <c:v>-1.83</c:v>
                </c:pt>
                <c:pt idx="256">
                  <c:v>-1.65</c:v>
                </c:pt>
                <c:pt idx="257">
                  <c:v>-1.45</c:v>
                </c:pt>
                <c:pt idx="258">
                  <c:v>-1.23</c:v>
                </c:pt>
                <c:pt idx="259">
                  <c:v>-0.97</c:v>
                </c:pt>
                <c:pt idx="260">
                  <c:v>-0.62</c:v>
                </c:pt>
                <c:pt idx="261">
                  <c:v>-0.2</c:v>
                </c:pt>
                <c:pt idx="262">
                  <c:v>0.24</c:v>
                </c:pt>
                <c:pt idx="263">
                  <c:v>0.73</c:v>
                </c:pt>
                <c:pt idx="264">
                  <c:v>1.27</c:v>
                </c:pt>
                <c:pt idx="265">
                  <c:v>1.88</c:v>
                </c:pt>
                <c:pt idx="266">
                  <c:v>2.54</c:v>
                </c:pt>
                <c:pt idx="267">
                  <c:v>3.2</c:v>
                </c:pt>
                <c:pt idx="268">
                  <c:v>3.79</c:v>
                </c:pt>
                <c:pt idx="269">
                  <c:v>4.33</c:v>
                </c:pt>
                <c:pt idx="270">
                  <c:v>4.8</c:v>
                </c:pt>
                <c:pt idx="271">
                  <c:v>5.2</c:v>
                </c:pt>
                <c:pt idx="272">
                  <c:v>5.52</c:v>
                </c:pt>
                <c:pt idx="273">
                  <c:v>5.78</c:v>
                </c:pt>
                <c:pt idx="274">
                  <c:v>5.98</c:v>
                </c:pt>
                <c:pt idx="275">
                  <c:v>6.1</c:v>
                </c:pt>
                <c:pt idx="276">
                  <c:v>6.15</c:v>
                </c:pt>
                <c:pt idx="277">
                  <c:v>6.08</c:v>
                </c:pt>
                <c:pt idx="278">
                  <c:v>5.95</c:v>
                </c:pt>
                <c:pt idx="279">
                  <c:v>5.74</c:v>
                </c:pt>
                <c:pt idx="280">
                  <c:v>5.51</c:v>
                </c:pt>
                <c:pt idx="281">
                  <c:v>5.29</c:v>
                </c:pt>
                <c:pt idx="282">
                  <c:v>5.0599999999999996</c:v>
                </c:pt>
                <c:pt idx="283">
                  <c:v>4.84</c:v>
                </c:pt>
                <c:pt idx="284">
                  <c:v>4.6399999999999997</c:v>
                </c:pt>
                <c:pt idx="285">
                  <c:v>4.47</c:v>
                </c:pt>
                <c:pt idx="286">
                  <c:v>4.34</c:v>
                </c:pt>
                <c:pt idx="287">
                  <c:v>4.22</c:v>
                </c:pt>
                <c:pt idx="288">
                  <c:v>4.12</c:v>
                </c:pt>
                <c:pt idx="289">
                  <c:v>4.0199999999999996</c:v>
                </c:pt>
                <c:pt idx="290">
                  <c:v>3.93</c:v>
                </c:pt>
                <c:pt idx="291">
                  <c:v>3.84</c:v>
                </c:pt>
                <c:pt idx="292">
                  <c:v>3.77</c:v>
                </c:pt>
                <c:pt idx="293">
                  <c:v>3.7</c:v>
                </c:pt>
                <c:pt idx="294">
                  <c:v>3.63</c:v>
                </c:pt>
                <c:pt idx="295">
                  <c:v>3.55</c:v>
                </c:pt>
                <c:pt idx="296">
                  <c:v>3.48</c:v>
                </c:pt>
                <c:pt idx="297">
                  <c:v>3.42</c:v>
                </c:pt>
                <c:pt idx="298">
                  <c:v>3.37</c:v>
                </c:pt>
                <c:pt idx="299">
                  <c:v>3.32</c:v>
                </c:pt>
                <c:pt idx="300">
                  <c:v>3.23</c:v>
                </c:pt>
                <c:pt idx="301">
                  <c:v>3.14</c:v>
                </c:pt>
                <c:pt idx="302">
                  <c:v>3.07</c:v>
                </c:pt>
                <c:pt idx="303">
                  <c:v>3</c:v>
                </c:pt>
                <c:pt idx="304">
                  <c:v>2.95</c:v>
                </c:pt>
                <c:pt idx="305">
                  <c:v>2.9</c:v>
                </c:pt>
                <c:pt idx="306">
                  <c:v>2.86</c:v>
                </c:pt>
                <c:pt idx="307">
                  <c:v>2.81</c:v>
                </c:pt>
                <c:pt idx="308">
                  <c:v>2.77</c:v>
                </c:pt>
                <c:pt idx="309">
                  <c:v>2.73</c:v>
                </c:pt>
                <c:pt idx="310">
                  <c:v>2.69</c:v>
                </c:pt>
                <c:pt idx="311">
                  <c:v>2.66</c:v>
                </c:pt>
                <c:pt idx="312">
                  <c:v>2.64</c:v>
                </c:pt>
                <c:pt idx="313">
                  <c:v>2.64</c:v>
                </c:pt>
                <c:pt idx="314">
                  <c:v>2.66</c:v>
                </c:pt>
                <c:pt idx="315">
                  <c:v>2.68</c:v>
                </c:pt>
                <c:pt idx="316">
                  <c:v>2.71</c:v>
                </c:pt>
                <c:pt idx="317">
                  <c:v>2.7</c:v>
                </c:pt>
                <c:pt idx="318">
                  <c:v>2.64</c:v>
                </c:pt>
                <c:pt idx="319">
                  <c:v>2.5299999999999998</c:v>
                </c:pt>
                <c:pt idx="320">
                  <c:v>2.36</c:v>
                </c:pt>
                <c:pt idx="321">
                  <c:v>2.11</c:v>
                </c:pt>
                <c:pt idx="322">
                  <c:v>1.82</c:v>
                </c:pt>
                <c:pt idx="323">
                  <c:v>1.48</c:v>
                </c:pt>
                <c:pt idx="324">
                  <c:v>1.1499999999999999</c:v>
                </c:pt>
                <c:pt idx="325">
                  <c:v>0.86</c:v>
                </c:pt>
                <c:pt idx="326">
                  <c:v>0.59</c:v>
                </c:pt>
                <c:pt idx="327">
                  <c:v>0.3</c:v>
                </c:pt>
                <c:pt idx="328">
                  <c:v>0.02</c:v>
                </c:pt>
                <c:pt idx="329">
                  <c:v>-0.23</c:v>
                </c:pt>
                <c:pt idx="330">
                  <c:v>-0.46</c:v>
                </c:pt>
                <c:pt idx="331">
                  <c:v>-0.66</c:v>
                </c:pt>
                <c:pt idx="332">
                  <c:v>-0.87</c:v>
                </c:pt>
                <c:pt idx="333">
                  <c:v>-1.06</c:v>
                </c:pt>
                <c:pt idx="334">
                  <c:v>-1.25</c:v>
                </c:pt>
                <c:pt idx="335">
                  <c:v>-1.47</c:v>
                </c:pt>
                <c:pt idx="336">
                  <c:v>-1.68</c:v>
                </c:pt>
                <c:pt idx="337">
                  <c:v>-1.91</c:v>
                </c:pt>
                <c:pt idx="338">
                  <c:v>-2.15</c:v>
                </c:pt>
                <c:pt idx="339">
                  <c:v>-2.36</c:v>
                </c:pt>
                <c:pt idx="340">
                  <c:v>-2.31</c:v>
                </c:pt>
                <c:pt idx="341">
                  <c:v>-1.74</c:v>
                </c:pt>
                <c:pt idx="342">
                  <c:v>-1.2</c:v>
                </c:pt>
                <c:pt idx="343">
                  <c:v>-1.05</c:v>
                </c:pt>
                <c:pt idx="344">
                  <c:v>-1.1000000000000001</c:v>
                </c:pt>
                <c:pt idx="345">
                  <c:v>-1.27</c:v>
                </c:pt>
                <c:pt idx="346">
                  <c:v>-1.58</c:v>
                </c:pt>
                <c:pt idx="347">
                  <c:v>-2.04</c:v>
                </c:pt>
                <c:pt idx="348">
                  <c:v>-2.69</c:v>
                </c:pt>
                <c:pt idx="349">
                  <c:v>-3.49</c:v>
                </c:pt>
                <c:pt idx="350">
                  <c:v>-4.38</c:v>
                </c:pt>
                <c:pt idx="351">
                  <c:v>-5.26</c:v>
                </c:pt>
                <c:pt idx="352">
                  <c:v>-6.1</c:v>
                </c:pt>
                <c:pt idx="353">
                  <c:v>-6.96</c:v>
                </c:pt>
                <c:pt idx="354">
                  <c:v>-7.83</c:v>
                </c:pt>
                <c:pt idx="355">
                  <c:v>-8.6</c:v>
                </c:pt>
                <c:pt idx="356">
                  <c:v>-9.19</c:v>
                </c:pt>
                <c:pt idx="357">
                  <c:v>-9.69</c:v>
                </c:pt>
                <c:pt idx="358">
                  <c:v>-10.210000000000001</c:v>
                </c:pt>
                <c:pt idx="359">
                  <c:v>-10.81</c:v>
                </c:pt>
                <c:pt idx="360">
                  <c:v>-11.45</c:v>
                </c:pt>
                <c:pt idx="361">
                  <c:v>-12.01</c:v>
                </c:pt>
                <c:pt idx="362">
                  <c:v>-12.49</c:v>
                </c:pt>
                <c:pt idx="363">
                  <c:v>-13.01</c:v>
                </c:pt>
                <c:pt idx="364">
                  <c:v>-13.53</c:v>
                </c:pt>
                <c:pt idx="365">
                  <c:v>-13.96</c:v>
                </c:pt>
                <c:pt idx="366">
                  <c:v>-14.25</c:v>
                </c:pt>
                <c:pt idx="367">
                  <c:v>-14.38</c:v>
                </c:pt>
                <c:pt idx="368">
                  <c:v>-14.38</c:v>
                </c:pt>
                <c:pt idx="369">
                  <c:v>-14.21</c:v>
                </c:pt>
                <c:pt idx="370">
                  <c:v>-13.79</c:v>
                </c:pt>
                <c:pt idx="371">
                  <c:v>-13.2</c:v>
                </c:pt>
                <c:pt idx="372">
                  <c:v>-12.5</c:v>
                </c:pt>
                <c:pt idx="373">
                  <c:v>-11.77</c:v>
                </c:pt>
                <c:pt idx="374">
                  <c:v>-10.99</c:v>
                </c:pt>
                <c:pt idx="375">
                  <c:v>-10.17</c:v>
                </c:pt>
                <c:pt idx="376">
                  <c:v>-9.2100000000000009</c:v>
                </c:pt>
                <c:pt idx="377">
                  <c:v>-8.34</c:v>
                </c:pt>
                <c:pt idx="378">
                  <c:v>-7.9</c:v>
                </c:pt>
                <c:pt idx="379">
                  <c:v>-7.3</c:v>
                </c:pt>
                <c:pt idx="380">
                  <c:v>-6.46</c:v>
                </c:pt>
                <c:pt idx="381">
                  <c:v>-5.65</c:v>
                </c:pt>
                <c:pt idx="382">
                  <c:v>-4.9000000000000004</c:v>
                </c:pt>
                <c:pt idx="383">
                  <c:v>-4.13</c:v>
                </c:pt>
                <c:pt idx="384">
                  <c:v>-3.23</c:v>
                </c:pt>
                <c:pt idx="385">
                  <c:v>-2.1</c:v>
                </c:pt>
                <c:pt idx="386">
                  <c:v>-0.63</c:v>
                </c:pt>
                <c:pt idx="387">
                  <c:v>1.34</c:v>
                </c:pt>
                <c:pt idx="388">
                  <c:v>3.6</c:v>
                </c:pt>
                <c:pt idx="389">
                  <c:v>4.42</c:v>
                </c:pt>
                <c:pt idx="390">
                  <c:v>2.15</c:v>
                </c:pt>
                <c:pt idx="391">
                  <c:v>-1.04</c:v>
                </c:pt>
                <c:pt idx="392">
                  <c:v>-3.67</c:v>
                </c:pt>
                <c:pt idx="393">
                  <c:v>-5.48</c:v>
                </c:pt>
                <c:pt idx="394">
                  <c:v>-6.52</c:v>
                </c:pt>
                <c:pt idx="395">
                  <c:v>-6.98</c:v>
                </c:pt>
                <c:pt idx="396">
                  <c:v>-7.09</c:v>
                </c:pt>
                <c:pt idx="397">
                  <c:v>-7.1</c:v>
                </c:pt>
                <c:pt idx="398">
                  <c:v>-7.11</c:v>
                </c:pt>
                <c:pt idx="399">
                  <c:v>-7.12</c:v>
                </c:pt>
                <c:pt idx="400">
                  <c:v>-7.17</c:v>
                </c:pt>
                <c:pt idx="401">
                  <c:v>-7.17</c:v>
                </c:pt>
                <c:pt idx="402">
                  <c:v>-7.18</c:v>
                </c:pt>
                <c:pt idx="403">
                  <c:v>-7.22</c:v>
                </c:pt>
                <c:pt idx="404">
                  <c:v>-7.43</c:v>
                </c:pt>
                <c:pt idx="405">
                  <c:v>-7.02</c:v>
                </c:pt>
                <c:pt idx="406">
                  <c:v>-7.15</c:v>
                </c:pt>
                <c:pt idx="407">
                  <c:v>-7.31</c:v>
                </c:pt>
                <c:pt idx="408">
                  <c:v>-7.51</c:v>
                </c:pt>
                <c:pt idx="409">
                  <c:v>-7.82</c:v>
                </c:pt>
                <c:pt idx="410">
                  <c:v>-8.18</c:v>
                </c:pt>
                <c:pt idx="411">
                  <c:v>-8.64</c:v>
                </c:pt>
                <c:pt idx="412">
                  <c:v>-9.17</c:v>
                </c:pt>
                <c:pt idx="413">
                  <c:v>-9.76</c:v>
                </c:pt>
                <c:pt idx="414">
                  <c:v>-10.27</c:v>
                </c:pt>
                <c:pt idx="415">
                  <c:v>-10.71</c:v>
                </c:pt>
                <c:pt idx="416">
                  <c:v>-11.21</c:v>
                </c:pt>
                <c:pt idx="417">
                  <c:v>-12.06</c:v>
                </c:pt>
                <c:pt idx="418">
                  <c:v>-13.21</c:v>
                </c:pt>
                <c:pt idx="419">
                  <c:v>-14.28</c:v>
                </c:pt>
                <c:pt idx="420">
                  <c:v>-15.14</c:v>
                </c:pt>
                <c:pt idx="421">
                  <c:v>-15.71</c:v>
                </c:pt>
                <c:pt idx="422">
                  <c:v>-16.25</c:v>
                </c:pt>
                <c:pt idx="423">
                  <c:v>-16.73</c:v>
                </c:pt>
                <c:pt idx="424">
                  <c:v>-16.989999999999998</c:v>
                </c:pt>
                <c:pt idx="425">
                  <c:v>-17.95</c:v>
                </c:pt>
                <c:pt idx="426">
                  <c:v>-18.46</c:v>
                </c:pt>
                <c:pt idx="427">
                  <c:v>-18.12</c:v>
                </c:pt>
                <c:pt idx="428">
                  <c:v>-22.26</c:v>
                </c:pt>
                <c:pt idx="429">
                  <c:v>-25.47</c:v>
                </c:pt>
                <c:pt idx="430">
                  <c:v>-25.67</c:v>
                </c:pt>
                <c:pt idx="431">
                  <c:v>-20.87</c:v>
                </c:pt>
                <c:pt idx="432">
                  <c:v>-16.41</c:v>
                </c:pt>
                <c:pt idx="433">
                  <c:v>-12.98</c:v>
                </c:pt>
                <c:pt idx="434">
                  <c:v>-10.07</c:v>
                </c:pt>
                <c:pt idx="435">
                  <c:v>-7.61</c:v>
                </c:pt>
                <c:pt idx="436">
                  <c:v>-5.15</c:v>
                </c:pt>
                <c:pt idx="437">
                  <c:v>-2.08</c:v>
                </c:pt>
                <c:pt idx="438">
                  <c:v>2.12</c:v>
                </c:pt>
                <c:pt idx="439">
                  <c:v>7.87</c:v>
                </c:pt>
                <c:pt idx="440">
                  <c:v>5.73</c:v>
                </c:pt>
                <c:pt idx="441">
                  <c:v>-2.16</c:v>
                </c:pt>
                <c:pt idx="442">
                  <c:v>1.18</c:v>
                </c:pt>
                <c:pt idx="443">
                  <c:v>-1.49</c:v>
                </c:pt>
                <c:pt idx="444">
                  <c:v>-2.91</c:v>
                </c:pt>
                <c:pt idx="445">
                  <c:v>-3.72</c:v>
                </c:pt>
                <c:pt idx="446">
                  <c:v>-4.37</c:v>
                </c:pt>
                <c:pt idx="447">
                  <c:v>-4.8499999999999996</c:v>
                </c:pt>
                <c:pt idx="448">
                  <c:v>-5.39</c:v>
                </c:pt>
                <c:pt idx="449">
                  <c:v>-5.98</c:v>
                </c:pt>
                <c:pt idx="450">
                  <c:v>-6.64</c:v>
                </c:pt>
                <c:pt idx="451">
                  <c:v>-7.09</c:v>
                </c:pt>
                <c:pt idx="452">
                  <c:v>-6.96</c:v>
                </c:pt>
                <c:pt idx="453">
                  <c:v>-7.1</c:v>
                </c:pt>
                <c:pt idx="454">
                  <c:v>-6.52</c:v>
                </c:pt>
                <c:pt idx="455">
                  <c:v>-5.93</c:v>
                </c:pt>
                <c:pt idx="456">
                  <c:v>-5.54</c:v>
                </c:pt>
                <c:pt idx="457">
                  <c:v>-6.08</c:v>
                </c:pt>
                <c:pt idx="458">
                  <c:v>-9.11</c:v>
                </c:pt>
                <c:pt idx="459">
                  <c:v>-6.41</c:v>
                </c:pt>
                <c:pt idx="460">
                  <c:v>-4.0999999999999996</c:v>
                </c:pt>
                <c:pt idx="461">
                  <c:v>-3.05</c:v>
                </c:pt>
                <c:pt idx="462">
                  <c:v>-2.2200000000000002</c:v>
                </c:pt>
                <c:pt idx="463">
                  <c:v>-1.79</c:v>
                </c:pt>
                <c:pt idx="464">
                  <c:v>-1.83</c:v>
                </c:pt>
                <c:pt idx="465">
                  <c:v>-2.2200000000000002</c:v>
                </c:pt>
                <c:pt idx="466">
                  <c:v>-2.85</c:v>
                </c:pt>
                <c:pt idx="467">
                  <c:v>-3.72</c:v>
                </c:pt>
                <c:pt idx="468">
                  <c:v>-4</c:v>
                </c:pt>
                <c:pt idx="469">
                  <c:v>-4.7699999999999996</c:v>
                </c:pt>
                <c:pt idx="470">
                  <c:v>-5.51</c:v>
                </c:pt>
                <c:pt idx="471">
                  <c:v>-6.49</c:v>
                </c:pt>
                <c:pt idx="472">
                  <c:v>-7.03</c:v>
                </c:pt>
                <c:pt idx="473">
                  <c:v>-6.14</c:v>
                </c:pt>
                <c:pt idx="474">
                  <c:v>-4.74</c:v>
                </c:pt>
                <c:pt idx="475">
                  <c:v>2.57</c:v>
                </c:pt>
                <c:pt idx="476">
                  <c:v>6.14</c:v>
                </c:pt>
                <c:pt idx="477">
                  <c:v>0.68</c:v>
                </c:pt>
                <c:pt idx="478">
                  <c:v>-2.3199999999999998</c:v>
                </c:pt>
                <c:pt idx="479">
                  <c:v>-3.51</c:v>
                </c:pt>
                <c:pt idx="480">
                  <c:v>-6.01</c:v>
                </c:pt>
                <c:pt idx="481">
                  <c:v>-6.08</c:v>
                </c:pt>
                <c:pt idx="482">
                  <c:v>-7.34</c:v>
                </c:pt>
                <c:pt idx="483">
                  <c:v>-8.34</c:v>
                </c:pt>
                <c:pt idx="484">
                  <c:v>-9.0500000000000007</c:v>
                </c:pt>
                <c:pt idx="485">
                  <c:v>-9.35</c:v>
                </c:pt>
                <c:pt idx="486">
                  <c:v>-9.27</c:v>
                </c:pt>
                <c:pt idx="487">
                  <c:v>-8.89</c:v>
                </c:pt>
                <c:pt idx="488">
                  <c:v>-8.77</c:v>
                </c:pt>
                <c:pt idx="489">
                  <c:v>-8.81</c:v>
                </c:pt>
                <c:pt idx="490">
                  <c:v>-7.85</c:v>
                </c:pt>
                <c:pt idx="491">
                  <c:v>-9.77</c:v>
                </c:pt>
                <c:pt idx="492">
                  <c:v>-9.67</c:v>
                </c:pt>
                <c:pt idx="493">
                  <c:v>-9.7799999999999994</c:v>
                </c:pt>
                <c:pt idx="494">
                  <c:v>-10.039999999999999</c:v>
                </c:pt>
                <c:pt idx="495">
                  <c:v>-10.14</c:v>
                </c:pt>
                <c:pt idx="496">
                  <c:v>-10.17</c:v>
                </c:pt>
                <c:pt idx="497">
                  <c:v>-9.5399999999999991</c:v>
                </c:pt>
                <c:pt idx="498">
                  <c:v>-8.6300000000000008</c:v>
                </c:pt>
                <c:pt idx="499">
                  <c:v>-6.49</c:v>
                </c:pt>
                <c:pt idx="500">
                  <c:v>-2.84</c:v>
                </c:pt>
                <c:pt idx="501">
                  <c:v>0.92</c:v>
                </c:pt>
                <c:pt idx="502">
                  <c:v>4.7300000000000004</c:v>
                </c:pt>
                <c:pt idx="503">
                  <c:v>-5.84</c:v>
                </c:pt>
                <c:pt idx="504">
                  <c:v>-13.22</c:v>
                </c:pt>
                <c:pt idx="505">
                  <c:v>-13.52</c:v>
                </c:pt>
                <c:pt idx="506">
                  <c:v>-15.34</c:v>
                </c:pt>
                <c:pt idx="507">
                  <c:v>-17.88</c:v>
                </c:pt>
                <c:pt idx="508">
                  <c:v>-16.21</c:v>
                </c:pt>
                <c:pt idx="509">
                  <c:v>-10.1</c:v>
                </c:pt>
                <c:pt idx="510">
                  <c:v>-7.23</c:v>
                </c:pt>
                <c:pt idx="511">
                  <c:v>-7.87</c:v>
                </c:pt>
                <c:pt idx="512">
                  <c:v>-12.02</c:v>
                </c:pt>
                <c:pt idx="513">
                  <c:v>-17.260000000000002</c:v>
                </c:pt>
                <c:pt idx="514">
                  <c:v>-17.68</c:v>
                </c:pt>
                <c:pt idx="515">
                  <c:v>-16.190000000000001</c:v>
                </c:pt>
                <c:pt idx="516">
                  <c:v>-14.67</c:v>
                </c:pt>
                <c:pt idx="517">
                  <c:v>-12.88</c:v>
                </c:pt>
                <c:pt idx="518">
                  <c:v>-11.05</c:v>
                </c:pt>
                <c:pt idx="519">
                  <c:v>-10.28</c:v>
                </c:pt>
                <c:pt idx="520">
                  <c:v>-11.02</c:v>
                </c:pt>
                <c:pt idx="521">
                  <c:v>-12.43</c:v>
                </c:pt>
                <c:pt idx="522">
                  <c:v>-10.88</c:v>
                </c:pt>
                <c:pt idx="523">
                  <c:v>-8.75</c:v>
                </c:pt>
                <c:pt idx="524">
                  <c:v>-3.93</c:v>
                </c:pt>
                <c:pt idx="525">
                  <c:v>-12.49</c:v>
                </c:pt>
                <c:pt idx="526">
                  <c:v>-14.32</c:v>
                </c:pt>
                <c:pt idx="527">
                  <c:v>-20.03</c:v>
                </c:pt>
                <c:pt idx="528">
                  <c:v>-17.190000000000001</c:v>
                </c:pt>
                <c:pt idx="529">
                  <c:v>-15.06</c:v>
                </c:pt>
                <c:pt idx="530">
                  <c:v>-12.91</c:v>
                </c:pt>
                <c:pt idx="531">
                  <c:v>-10.82</c:v>
                </c:pt>
                <c:pt idx="532">
                  <c:v>-9.41</c:v>
                </c:pt>
                <c:pt idx="533">
                  <c:v>-8.1300000000000008</c:v>
                </c:pt>
                <c:pt idx="534">
                  <c:v>-8.93</c:v>
                </c:pt>
                <c:pt idx="535">
                  <c:v>-4.42</c:v>
                </c:pt>
                <c:pt idx="536">
                  <c:v>-4.25</c:v>
                </c:pt>
                <c:pt idx="537">
                  <c:v>-4.92</c:v>
                </c:pt>
                <c:pt idx="538">
                  <c:v>-7</c:v>
                </c:pt>
                <c:pt idx="539">
                  <c:v>-10.11</c:v>
                </c:pt>
                <c:pt idx="540">
                  <c:v>-13.2</c:v>
                </c:pt>
                <c:pt idx="541">
                  <c:v>-15.16</c:v>
                </c:pt>
                <c:pt idx="542">
                  <c:v>-12.4</c:v>
                </c:pt>
                <c:pt idx="543">
                  <c:v>-7.06</c:v>
                </c:pt>
                <c:pt idx="544">
                  <c:v>-11.62</c:v>
                </c:pt>
                <c:pt idx="545">
                  <c:v>-14.28</c:v>
                </c:pt>
                <c:pt idx="546">
                  <c:v>-15.89</c:v>
                </c:pt>
                <c:pt idx="547">
                  <c:v>-15.1</c:v>
                </c:pt>
                <c:pt idx="548">
                  <c:v>-13.12</c:v>
                </c:pt>
                <c:pt idx="549">
                  <c:v>-13.73</c:v>
                </c:pt>
                <c:pt idx="550">
                  <c:v>-18.170000000000002</c:v>
                </c:pt>
                <c:pt idx="551">
                  <c:v>-23.69</c:v>
                </c:pt>
                <c:pt idx="552">
                  <c:v>-27.97</c:v>
                </c:pt>
                <c:pt idx="553">
                  <c:v>-23.73</c:v>
                </c:pt>
                <c:pt idx="554">
                  <c:v>-18.170000000000002</c:v>
                </c:pt>
                <c:pt idx="555">
                  <c:v>-14.95</c:v>
                </c:pt>
                <c:pt idx="556">
                  <c:v>-14.14</c:v>
                </c:pt>
                <c:pt idx="557">
                  <c:v>-13.89</c:v>
                </c:pt>
                <c:pt idx="558">
                  <c:v>-10.4</c:v>
                </c:pt>
                <c:pt idx="559">
                  <c:v>-8.01</c:v>
                </c:pt>
                <c:pt idx="560">
                  <c:v>-7.14</c:v>
                </c:pt>
                <c:pt idx="561">
                  <c:v>-6.81</c:v>
                </c:pt>
                <c:pt idx="562">
                  <c:v>-4.22</c:v>
                </c:pt>
                <c:pt idx="563">
                  <c:v>-4.75</c:v>
                </c:pt>
                <c:pt idx="564">
                  <c:v>-6.35</c:v>
                </c:pt>
                <c:pt idx="565">
                  <c:v>-8.89</c:v>
                </c:pt>
                <c:pt idx="566">
                  <c:v>-10.029999999999999</c:v>
                </c:pt>
                <c:pt idx="567">
                  <c:v>-7.81</c:v>
                </c:pt>
                <c:pt idx="568">
                  <c:v>-5.0599999999999996</c:v>
                </c:pt>
                <c:pt idx="569">
                  <c:v>-4.72</c:v>
                </c:pt>
                <c:pt idx="570">
                  <c:v>-6.03</c:v>
                </c:pt>
                <c:pt idx="571">
                  <c:v>-7.34</c:v>
                </c:pt>
                <c:pt idx="572">
                  <c:v>-6.33</c:v>
                </c:pt>
                <c:pt idx="573">
                  <c:v>-2.4700000000000002</c:v>
                </c:pt>
                <c:pt idx="574">
                  <c:v>-4.57</c:v>
                </c:pt>
                <c:pt idx="575">
                  <c:v>-9.27</c:v>
                </c:pt>
                <c:pt idx="576">
                  <c:v>-12.54</c:v>
                </c:pt>
                <c:pt idx="577">
                  <c:v>-13.17</c:v>
                </c:pt>
                <c:pt idx="578">
                  <c:v>-10.48</c:v>
                </c:pt>
                <c:pt idx="579">
                  <c:v>-9.6199999999999992</c:v>
                </c:pt>
                <c:pt idx="580">
                  <c:v>-9.4499999999999993</c:v>
                </c:pt>
                <c:pt idx="581">
                  <c:v>-11.54</c:v>
                </c:pt>
                <c:pt idx="582">
                  <c:v>-14.49</c:v>
                </c:pt>
                <c:pt idx="583">
                  <c:v>-10.98</c:v>
                </c:pt>
                <c:pt idx="584">
                  <c:v>-12.85</c:v>
                </c:pt>
                <c:pt idx="585">
                  <c:v>-10.52</c:v>
                </c:pt>
                <c:pt idx="586">
                  <c:v>-15.32</c:v>
                </c:pt>
                <c:pt idx="587">
                  <c:v>-16.399999999999999</c:v>
                </c:pt>
                <c:pt idx="588">
                  <c:v>-15.21</c:v>
                </c:pt>
                <c:pt idx="589">
                  <c:v>-16.54</c:v>
                </c:pt>
                <c:pt idx="590">
                  <c:v>-17.52</c:v>
                </c:pt>
                <c:pt idx="591">
                  <c:v>-20.13</c:v>
                </c:pt>
                <c:pt idx="592">
                  <c:v>-24.36</c:v>
                </c:pt>
                <c:pt idx="593">
                  <c:v>-24.79</c:v>
                </c:pt>
                <c:pt idx="594">
                  <c:v>-29.94</c:v>
                </c:pt>
                <c:pt idx="595">
                  <c:v>-37.08</c:v>
                </c:pt>
                <c:pt idx="596">
                  <c:v>-23.77</c:v>
                </c:pt>
                <c:pt idx="597">
                  <c:v>-24.81</c:v>
                </c:pt>
                <c:pt idx="598">
                  <c:v>-26.8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243-4564-A0D9-200C7FA4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354400"/>
        <c:axId val="1053667464"/>
      </c:scatterChart>
      <c:valAx>
        <c:axId val="1088354400"/>
        <c:scaling>
          <c:orientation val="minMax"/>
          <c:max val="9000"/>
          <c:min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[Hz]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667464"/>
        <c:crosses val="autoZero"/>
        <c:crossBetween val="midCat"/>
      </c:valAx>
      <c:valAx>
        <c:axId val="1053667464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dBr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54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2 turns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Data!$C$1:$C$599</c:f>
              <c:numCache>
                <c:formatCode>General</c:formatCode>
                <c:ptCount val="599"/>
                <c:pt idx="0">
                  <c:v>2.68</c:v>
                </c:pt>
                <c:pt idx="1">
                  <c:v>2.87</c:v>
                </c:pt>
                <c:pt idx="2">
                  <c:v>2.86</c:v>
                </c:pt>
                <c:pt idx="3">
                  <c:v>2.88</c:v>
                </c:pt>
                <c:pt idx="4">
                  <c:v>2.88</c:v>
                </c:pt>
                <c:pt idx="5">
                  <c:v>2.9</c:v>
                </c:pt>
                <c:pt idx="6">
                  <c:v>2.93</c:v>
                </c:pt>
                <c:pt idx="7">
                  <c:v>2.95</c:v>
                </c:pt>
                <c:pt idx="8">
                  <c:v>2.99</c:v>
                </c:pt>
                <c:pt idx="9">
                  <c:v>3.02</c:v>
                </c:pt>
                <c:pt idx="10">
                  <c:v>3.07</c:v>
                </c:pt>
                <c:pt idx="11">
                  <c:v>3.12</c:v>
                </c:pt>
                <c:pt idx="12">
                  <c:v>3.18</c:v>
                </c:pt>
                <c:pt idx="13">
                  <c:v>3.19</c:v>
                </c:pt>
                <c:pt idx="14">
                  <c:v>3.24</c:v>
                </c:pt>
                <c:pt idx="15">
                  <c:v>3.29</c:v>
                </c:pt>
                <c:pt idx="16">
                  <c:v>3.31</c:v>
                </c:pt>
                <c:pt idx="17">
                  <c:v>3.35</c:v>
                </c:pt>
                <c:pt idx="18">
                  <c:v>3.38</c:v>
                </c:pt>
                <c:pt idx="19">
                  <c:v>3.41</c:v>
                </c:pt>
                <c:pt idx="20">
                  <c:v>3.48</c:v>
                </c:pt>
                <c:pt idx="21">
                  <c:v>3.5</c:v>
                </c:pt>
                <c:pt idx="22">
                  <c:v>3.52</c:v>
                </c:pt>
                <c:pt idx="23">
                  <c:v>3.55</c:v>
                </c:pt>
                <c:pt idx="24">
                  <c:v>3.59</c:v>
                </c:pt>
                <c:pt idx="25">
                  <c:v>3.61</c:v>
                </c:pt>
                <c:pt idx="26">
                  <c:v>3.65</c:v>
                </c:pt>
                <c:pt idx="27">
                  <c:v>3.68</c:v>
                </c:pt>
                <c:pt idx="28">
                  <c:v>3.72</c:v>
                </c:pt>
                <c:pt idx="29">
                  <c:v>3.77</c:v>
                </c:pt>
                <c:pt idx="30">
                  <c:v>3.78</c:v>
                </c:pt>
                <c:pt idx="31">
                  <c:v>3.86</c:v>
                </c:pt>
                <c:pt idx="32">
                  <c:v>3.89</c:v>
                </c:pt>
                <c:pt idx="33">
                  <c:v>3.94</c:v>
                </c:pt>
                <c:pt idx="34">
                  <c:v>3.99</c:v>
                </c:pt>
                <c:pt idx="35">
                  <c:v>4.03</c:v>
                </c:pt>
                <c:pt idx="36">
                  <c:v>4.09</c:v>
                </c:pt>
                <c:pt idx="37">
                  <c:v>4.13</c:v>
                </c:pt>
                <c:pt idx="38">
                  <c:v>4.16</c:v>
                </c:pt>
                <c:pt idx="39">
                  <c:v>4.18</c:v>
                </c:pt>
                <c:pt idx="40">
                  <c:v>4.2</c:v>
                </c:pt>
                <c:pt idx="41">
                  <c:v>4.1500000000000004</c:v>
                </c:pt>
                <c:pt idx="42">
                  <c:v>4.08</c:v>
                </c:pt>
                <c:pt idx="43">
                  <c:v>3.99</c:v>
                </c:pt>
                <c:pt idx="44">
                  <c:v>3.87</c:v>
                </c:pt>
                <c:pt idx="45">
                  <c:v>3.75</c:v>
                </c:pt>
                <c:pt idx="46">
                  <c:v>3.65</c:v>
                </c:pt>
                <c:pt idx="47">
                  <c:v>3.53</c:v>
                </c:pt>
                <c:pt idx="48">
                  <c:v>3.44</c:v>
                </c:pt>
                <c:pt idx="49">
                  <c:v>3.4</c:v>
                </c:pt>
                <c:pt idx="50">
                  <c:v>2.98</c:v>
                </c:pt>
                <c:pt idx="51">
                  <c:v>2.71</c:v>
                </c:pt>
                <c:pt idx="52">
                  <c:v>2.35</c:v>
                </c:pt>
                <c:pt idx="53">
                  <c:v>1.85</c:v>
                </c:pt>
                <c:pt idx="54">
                  <c:v>1.5</c:v>
                </c:pt>
                <c:pt idx="55">
                  <c:v>1.21</c:v>
                </c:pt>
                <c:pt idx="56">
                  <c:v>1.06</c:v>
                </c:pt>
                <c:pt idx="57">
                  <c:v>1.03</c:v>
                </c:pt>
                <c:pt idx="58">
                  <c:v>1.07</c:v>
                </c:pt>
                <c:pt idx="59">
                  <c:v>1.1299999999999999</c:v>
                </c:pt>
                <c:pt idx="60">
                  <c:v>1.21</c:v>
                </c:pt>
                <c:pt idx="61">
                  <c:v>1.36</c:v>
                </c:pt>
                <c:pt idx="62">
                  <c:v>1.59</c:v>
                </c:pt>
                <c:pt idx="63">
                  <c:v>1.74</c:v>
                </c:pt>
                <c:pt idx="64">
                  <c:v>1.9</c:v>
                </c:pt>
                <c:pt idx="65">
                  <c:v>2.02</c:v>
                </c:pt>
                <c:pt idx="66">
                  <c:v>2.09</c:v>
                </c:pt>
                <c:pt idx="67">
                  <c:v>2.1800000000000002</c:v>
                </c:pt>
                <c:pt idx="68">
                  <c:v>2.2599999999999998</c:v>
                </c:pt>
                <c:pt idx="69">
                  <c:v>2.3199999999999998</c:v>
                </c:pt>
                <c:pt idx="70">
                  <c:v>2.36</c:v>
                </c:pt>
                <c:pt idx="71">
                  <c:v>2.39</c:v>
                </c:pt>
                <c:pt idx="72">
                  <c:v>2.41</c:v>
                </c:pt>
                <c:pt idx="73">
                  <c:v>2.44</c:v>
                </c:pt>
                <c:pt idx="74">
                  <c:v>2.65</c:v>
                </c:pt>
                <c:pt idx="75">
                  <c:v>2.68</c:v>
                </c:pt>
                <c:pt idx="76">
                  <c:v>2.62</c:v>
                </c:pt>
                <c:pt idx="77">
                  <c:v>2.56</c:v>
                </c:pt>
                <c:pt idx="78">
                  <c:v>2.56</c:v>
                </c:pt>
                <c:pt idx="79">
                  <c:v>2.5499999999999998</c:v>
                </c:pt>
                <c:pt idx="80">
                  <c:v>2.56</c:v>
                </c:pt>
                <c:pt idx="81">
                  <c:v>2.54</c:v>
                </c:pt>
                <c:pt idx="82">
                  <c:v>2.5099999999999998</c:v>
                </c:pt>
                <c:pt idx="83">
                  <c:v>2.5499999999999998</c:v>
                </c:pt>
                <c:pt idx="84">
                  <c:v>2.52</c:v>
                </c:pt>
                <c:pt idx="85">
                  <c:v>2.4500000000000002</c:v>
                </c:pt>
                <c:pt idx="86">
                  <c:v>2.52</c:v>
                </c:pt>
                <c:pt idx="87">
                  <c:v>2.54</c:v>
                </c:pt>
                <c:pt idx="88">
                  <c:v>2.58</c:v>
                </c:pt>
                <c:pt idx="89">
                  <c:v>2.68</c:v>
                </c:pt>
                <c:pt idx="90">
                  <c:v>2.77</c:v>
                </c:pt>
                <c:pt idx="91">
                  <c:v>2.88</c:v>
                </c:pt>
                <c:pt idx="92">
                  <c:v>3</c:v>
                </c:pt>
                <c:pt idx="93">
                  <c:v>3.13</c:v>
                </c:pt>
                <c:pt idx="94">
                  <c:v>3.28</c:v>
                </c:pt>
                <c:pt idx="95">
                  <c:v>3.45</c:v>
                </c:pt>
                <c:pt idx="96">
                  <c:v>3.63</c:v>
                </c:pt>
                <c:pt idx="97">
                  <c:v>3.82</c:v>
                </c:pt>
                <c:pt idx="98">
                  <c:v>4.01</c:v>
                </c:pt>
                <c:pt idx="99">
                  <c:v>4.22</c:v>
                </c:pt>
                <c:pt idx="100">
                  <c:v>4.41</c:v>
                </c:pt>
                <c:pt idx="101">
                  <c:v>4.57</c:v>
                </c:pt>
                <c:pt idx="102">
                  <c:v>4.7300000000000004</c:v>
                </c:pt>
                <c:pt idx="103">
                  <c:v>4.8600000000000003</c:v>
                </c:pt>
                <c:pt idx="104">
                  <c:v>4.99</c:v>
                </c:pt>
                <c:pt idx="105">
                  <c:v>5.09</c:v>
                </c:pt>
                <c:pt idx="106">
                  <c:v>5.17</c:v>
                </c:pt>
                <c:pt idx="107">
                  <c:v>5.25</c:v>
                </c:pt>
                <c:pt idx="108">
                  <c:v>5.32</c:v>
                </c:pt>
                <c:pt idx="109">
                  <c:v>5.37</c:v>
                </c:pt>
                <c:pt idx="110">
                  <c:v>5.41</c:v>
                </c:pt>
                <c:pt idx="111">
                  <c:v>5.44</c:v>
                </c:pt>
                <c:pt idx="112">
                  <c:v>5.5</c:v>
                </c:pt>
                <c:pt idx="113">
                  <c:v>5.55</c:v>
                </c:pt>
                <c:pt idx="114">
                  <c:v>5.6</c:v>
                </c:pt>
                <c:pt idx="115">
                  <c:v>5.65</c:v>
                </c:pt>
                <c:pt idx="116">
                  <c:v>5.72</c:v>
                </c:pt>
                <c:pt idx="117">
                  <c:v>5.77</c:v>
                </c:pt>
                <c:pt idx="118">
                  <c:v>5.8</c:v>
                </c:pt>
                <c:pt idx="119">
                  <c:v>5.78</c:v>
                </c:pt>
                <c:pt idx="120">
                  <c:v>5.77</c:v>
                </c:pt>
                <c:pt idx="121">
                  <c:v>5.74</c:v>
                </c:pt>
                <c:pt idx="122">
                  <c:v>5.68</c:v>
                </c:pt>
                <c:pt idx="123">
                  <c:v>5.63</c:v>
                </c:pt>
                <c:pt idx="124">
                  <c:v>5.58</c:v>
                </c:pt>
                <c:pt idx="125">
                  <c:v>5.51</c:v>
                </c:pt>
                <c:pt idx="126">
                  <c:v>5.42</c:v>
                </c:pt>
                <c:pt idx="127">
                  <c:v>5.28</c:v>
                </c:pt>
                <c:pt idx="128">
                  <c:v>5.09</c:v>
                </c:pt>
                <c:pt idx="129">
                  <c:v>4.91</c:v>
                </c:pt>
                <c:pt idx="130">
                  <c:v>4.72</c:v>
                </c:pt>
                <c:pt idx="131">
                  <c:v>4.53</c:v>
                </c:pt>
                <c:pt idx="132">
                  <c:v>4.3</c:v>
                </c:pt>
                <c:pt idx="133">
                  <c:v>4.07</c:v>
                </c:pt>
                <c:pt idx="134">
                  <c:v>3.8</c:v>
                </c:pt>
                <c:pt idx="135">
                  <c:v>3.51</c:v>
                </c:pt>
                <c:pt idx="136">
                  <c:v>3.25</c:v>
                </c:pt>
                <c:pt idx="137">
                  <c:v>3.02</c:v>
                </c:pt>
                <c:pt idx="138">
                  <c:v>2.8</c:v>
                </c:pt>
                <c:pt idx="139">
                  <c:v>2.59</c:v>
                </c:pt>
                <c:pt idx="140">
                  <c:v>2.42</c:v>
                </c:pt>
                <c:pt idx="141">
                  <c:v>2.2599999999999998</c:v>
                </c:pt>
                <c:pt idx="142">
                  <c:v>2.12</c:v>
                </c:pt>
                <c:pt idx="143">
                  <c:v>1.98</c:v>
                </c:pt>
                <c:pt idx="144">
                  <c:v>1.86</c:v>
                </c:pt>
                <c:pt idx="145">
                  <c:v>1.76</c:v>
                </c:pt>
                <c:pt idx="146">
                  <c:v>1.67</c:v>
                </c:pt>
                <c:pt idx="147">
                  <c:v>1.58</c:v>
                </c:pt>
                <c:pt idx="148">
                  <c:v>1.47</c:v>
                </c:pt>
                <c:pt idx="149">
                  <c:v>1.38</c:v>
                </c:pt>
                <c:pt idx="150">
                  <c:v>1.31</c:v>
                </c:pt>
                <c:pt idx="151">
                  <c:v>1.27</c:v>
                </c:pt>
                <c:pt idx="152">
                  <c:v>1.25</c:v>
                </c:pt>
                <c:pt idx="153">
                  <c:v>1.28</c:v>
                </c:pt>
                <c:pt idx="154">
                  <c:v>1.31</c:v>
                </c:pt>
                <c:pt idx="155">
                  <c:v>1.38</c:v>
                </c:pt>
                <c:pt idx="156">
                  <c:v>1.47</c:v>
                </c:pt>
                <c:pt idx="157">
                  <c:v>1.52</c:v>
                </c:pt>
                <c:pt idx="158">
                  <c:v>1.49</c:v>
                </c:pt>
                <c:pt idx="159">
                  <c:v>1.43</c:v>
                </c:pt>
                <c:pt idx="160">
                  <c:v>1.37</c:v>
                </c:pt>
                <c:pt idx="161">
                  <c:v>1.34</c:v>
                </c:pt>
                <c:pt idx="162">
                  <c:v>1.32</c:v>
                </c:pt>
                <c:pt idx="163">
                  <c:v>1.3</c:v>
                </c:pt>
                <c:pt idx="164">
                  <c:v>1.28</c:v>
                </c:pt>
                <c:pt idx="165">
                  <c:v>1.26</c:v>
                </c:pt>
                <c:pt idx="166">
                  <c:v>1.23</c:v>
                </c:pt>
                <c:pt idx="167">
                  <c:v>1.18</c:v>
                </c:pt>
                <c:pt idx="168">
                  <c:v>1.1100000000000001</c:v>
                </c:pt>
                <c:pt idx="169">
                  <c:v>1.05</c:v>
                </c:pt>
                <c:pt idx="170">
                  <c:v>0.98</c:v>
                </c:pt>
                <c:pt idx="171">
                  <c:v>0.91</c:v>
                </c:pt>
                <c:pt idx="172">
                  <c:v>0.84</c:v>
                </c:pt>
                <c:pt idx="173">
                  <c:v>0.78</c:v>
                </c:pt>
                <c:pt idx="174">
                  <c:v>0.74</c:v>
                </c:pt>
                <c:pt idx="175">
                  <c:v>0.74</c:v>
                </c:pt>
                <c:pt idx="176">
                  <c:v>0.78</c:v>
                </c:pt>
                <c:pt idx="177">
                  <c:v>0.85</c:v>
                </c:pt>
                <c:pt idx="178">
                  <c:v>0.91</c:v>
                </c:pt>
                <c:pt idx="179">
                  <c:v>0.95</c:v>
                </c:pt>
                <c:pt idx="180">
                  <c:v>0.98</c:v>
                </c:pt>
                <c:pt idx="181">
                  <c:v>0.99</c:v>
                </c:pt>
                <c:pt idx="182">
                  <c:v>1</c:v>
                </c:pt>
                <c:pt idx="183">
                  <c:v>0.99</c:v>
                </c:pt>
                <c:pt idx="184">
                  <c:v>0.96</c:v>
                </c:pt>
                <c:pt idx="185">
                  <c:v>0.92</c:v>
                </c:pt>
                <c:pt idx="186">
                  <c:v>0.86</c:v>
                </c:pt>
                <c:pt idx="187">
                  <c:v>0.79</c:v>
                </c:pt>
                <c:pt idx="188">
                  <c:v>0.7</c:v>
                </c:pt>
                <c:pt idx="189">
                  <c:v>0.57999999999999996</c:v>
                </c:pt>
                <c:pt idx="190">
                  <c:v>0.46</c:v>
                </c:pt>
                <c:pt idx="191">
                  <c:v>0.37</c:v>
                </c:pt>
                <c:pt idx="192">
                  <c:v>0.32</c:v>
                </c:pt>
                <c:pt idx="193">
                  <c:v>0.28000000000000003</c:v>
                </c:pt>
                <c:pt idx="194">
                  <c:v>0.25</c:v>
                </c:pt>
                <c:pt idx="195">
                  <c:v>0.24</c:v>
                </c:pt>
                <c:pt idx="196">
                  <c:v>0.23</c:v>
                </c:pt>
                <c:pt idx="197">
                  <c:v>0.26</c:v>
                </c:pt>
                <c:pt idx="198">
                  <c:v>0.3</c:v>
                </c:pt>
                <c:pt idx="199">
                  <c:v>0.3</c:v>
                </c:pt>
                <c:pt idx="200">
                  <c:v>0.28000000000000003</c:v>
                </c:pt>
                <c:pt idx="201">
                  <c:v>0.23</c:v>
                </c:pt>
                <c:pt idx="202">
                  <c:v>0.16</c:v>
                </c:pt>
                <c:pt idx="203">
                  <c:v>0.06</c:v>
                </c:pt>
                <c:pt idx="204">
                  <c:v>-0.09</c:v>
                </c:pt>
                <c:pt idx="205">
                  <c:v>-0.25</c:v>
                </c:pt>
                <c:pt idx="206">
                  <c:v>-0.43</c:v>
                </c:pt>
                <c:pt idx="207">
                  <c:v>-0.65</c:v>
                </c:pt>
                <c:pt idx="208">
                  <c:v>-0.87</c:v>
                </c:pt>
                <c:pt idx="209">
                  <c:v>-1.1100000000000001</c:v>
                </c:pt>
                <c:pt idx="210">
                  <c:v>-1.35</c:v>
                </c:pt>
                <c:pt idx="211">
                  <c:v>-1.6</c:v>
                </c:pt>
                <c:pt idx="212">
                  <c:v>-1.82</c:v>
                </c:pt>
                <c:pt idx="213">
                  <c:v>-2.02</c:v>
                </c:pt>
                <c:pt idx="214">
                  <c:v>-2.16</c:v>
                </c:pt>
                <c:pt idx="215">
                  <c:v>-2.2799999999999998</c:v>
                </c:pt>
                <c:pt idx="216">
                  <c:v>-2.36</c:v>
                </c:pt>
                <c:pt idx="217">
                  <c:v>-2.44</c:v>
                </c:pt>
                <c:pt idx="218">
                  <c:v>-2.5499999999999998</c:v>
                </c:pt>
                <c:pt idx="219">
                  <c:v>-2.67</c:v>
                </c:pt>
                <c:pt idx="220">
                  <c:v>-2.79</c:v>
                </c:pt>
                <c:pt idx="221">
                  <c:v>-2.9</c:v>
                </c:pt>
                <c:pt idx="222">
                  <c:v>-2.96</c:v>
                </c:pt>
                <c:pt idx="223">
                  <c:v>-2.96</c:v>
                </c:pt>
                <c:pt idx="224">
                  <c:v>-2.91</c:v>
                </c:pt>
                <c:pt idx="225">
                  <c:v>-2.87</c:v>
                </c:pt>
                <c:pt idx="226">
                  <c:v>-2.85</c:v>
                </c:pt>
                <c:pt idx="227">
                  <c:v>-2.84</c:v>
                </c:pt>
                <c:pt idx="228">
                  <c:v>-2.8</c:v>
                </c:pt>
                <c:pt idx="229">
                  <c:v>-2.74</c:v>
                </c:pt>
                <c:pt idx="230">
                  <c:v>-2.62</c:v>
                </c:pt>
                <c:pt idx="231">
                  <c:v>-2.4700000000000002</c:v>
                </c:pt>
                <c:pt idx="232">
                  <c:v>-2.3199999999999998</c:v>
                </c:pt>
                <c:pt idx="233">
                  <c:v>-2.2599999999999998</c:v>
                </c:pt>
                <c:pt idx="234">
                  <c:v>-2.2200000000000002</c:v>
                </c:pt>
                <c:pt idx="235">
                  <c:v>-2.15</c:v>
                </c:pt>
                <c:pt idx="236">
                  <c:v>-2.0699999999999998</c:v>
                </c:pt>
                <c:pt idx="237">
                  <c:v>-1.88</c:v>
                </c:pt>
                <c:pt idx="238">
                  <c:v>-1.65</c:v>
                </c:pt>
                <c:pt idx="239">
                  <c:v>-1.41</c:v>
                </c:pt>
                <c:pt idx="240">
                  <c:v>-1.17</c:v>
                </c:pt>
                <c:pt idx="241">
                  <c:v>-0.95</c:v>
                </c:pt>
                <c:pt idx="242">
                  <c:v>-0.77</c:v>
                </c:pt>
                <c:pt idx="243">
                  <c:v>-0.61</c:v>
                </c:pt>
                <c:pt idx="244">
                  <c:v>-0.45</c:v>
                </c:pt>
                <c:pt idx="245">
                  <c:v>-0.33</c:v>
                </c:pt>
                <c:pt idx="246">
                  <c:v>-0.2</c:v>
                </c:pt>
                <c:pt idx="247">
                  <c:v>-0.05</c:v>
                </c:pt>
                <c:pt idx="248">
                  <c:v>0.14000000000000001</c:v>
                </c:pt>
                <c:pt idx="249">
                  <c:v>0.34</c:v>
                </c:pt>
                <c:pt idx="250">
                  <c:v>0.55000000000000004</c:v>
                </c:pt>
                <c:pt idx="251">
                  <c:v>0.8</c:v>
                </c:pt>
                <c:pt idx="252">
                  <c:v>1.0900000000000001</c:v>
                </c:pt>
                <c:pt idx="253">
                  <c:v>1.39</c:v>
                </c:pt>
                <c:pt idx="254">
                  <c:v>1.73</c:v>
                </c:pt>
                <c:pt idx="255">
                  <c:v>2.09</c:v>
                </c:pt>
                <c:pt idx="256">
                  <c:v>2.5</c:v>
                </c:pt>
                <c:pt idx="257">
                  <c:v>2.91</c:v>
                </c:pt>
                <c:pt idx="258">
                  <c:v>3.34</c:v>
                </c:pt>
                <c:pt idx="259">
                  <c:v>3.78</c:v>
                </c:pt>
                <c:pt idx="260">
                  <c:v>4.24</c:v>
                </c:pt>
                <c:pt idx="261">
                  <c:v>4.7</c:v>
                </c:pt>
                <c:pt idx="262">
                  <c:v>5.13</c:v>
                </c:pt>
                <c:pt idx="263">
                  <c:v>5.52</c:v>
                </c:pt>
                <c:pt idx="264">
                  <c:v>5.89</c:v>
                </c:pt>
                <c:pt idx="265">
                  <c:v>6.21</c:v>
                </c:pt>
                <c:pt idx="266">
                  <c:v>6.48</c:v>
                </c:pt>
                <c:pt idx="267">
                  <c:v>6.71</c:v>
                </c:pt>
                <c:pt idx="268">
                  <c:v>6.86</c:v>
                </c:pt>
                <c:pt idx="269">
                  <c:v>6.97</c:v>
                </c:pt>
                <c:pt idx="270">
                  <c:v>7.02</c:v>
                </c:pt>
                <c:pt idx="271">
                  <c:v>6.99</c:v>
                </c:pt>
                <c:pt idx="272">
                  <c:v>6.86</c:v>
                </c:pt>
                <c:pt idx="273">
                  <c:v>6.67</c:v>
                </c:pt>
                <c:pt idx="274">
                  <c:v>6.44</c:v>
                </c:pt>
                <c:pt idx="275">
                  <c:v>6.17</c:v>
                </c:pt>
                <c:pt idx="276">
                  <c:v>5.9</c:v>
                </c:pt>
                <c:pt idx="277">
                  <c:v>5.62</c:v>
                </c:pt>
                <c:pt idx="278">
                  <c:v>5.36</c:v>
                </c:pt>
                <c:pt idx="279">
                  <c:v>5.09</c:v>
                </c:pt>
                <c:pt idx="280">
                  <c:v>4.84</c:v>
                </c:pt>
                <c:pt idx="281">
                  <c:v>4.62</c:v>
                </c:pt>
                <c:pt idx="282">
                  <c:v>4.43</c:v>
                </c:pt>
                <c:pt idx="283">
                  <c:v>4.2699999999999996</c:v>
                </c:pt>
                <c:pt idx="284">
                  <c:v>4.1500000000000004</c:v>
                </c:pt>
                <c:pt idx="285">
                  <c:v>4.0599999999999996</c:v>
                </c:pt>
                <c:pt idx="286">
                  <c:v>3.99</c:v>
                </c:pt>
                <c:pt idx="287">
                  <c:v>3.92</c:v>
                </c:pt>
                <c:pt idx="288">
                  <c:v>3.86</c:v>
                </c:pt>
                <c:pt idx="289">
                  <c:v>3.81</c:v>
                </c:pt>
                <c:pt idx="290">
                  <c:v>3.73</c:v>
                </c:pt>
                <c:pt idx="291">
                  <c:v>3.65</c:v>
                </c:pt>
                <c:pt idx="292">
                  <c:v>3.57</c:v>
                </c:pt>
                <c:pt idx="293">
                  <c:v>3.45</c:v>
                </c:pt>
                <c:pt idx="294">
                  <c:v>3.32</c:v>
                </c:pt>
                <c:pt idx="295">
                  <c:v>3.32</c:v>
                </c:pt>
                <c:pt idx="296">
                  <c:v>3.36</c:v>
                </c:pt>
                <c:pt idx="297">
                  <c:v>3.33</c:v>
                </c:pt>
                <c:pt idx="298">
                  <c:v>3.29</c:v>
                </c:pt>
                <c:pt idx="299">
                  <c:v>3.28</c:v>
                </c:pt>
                <c:pt idx="300">
                  <c:v>3.26</c:v>
                </c:pt>
                <c:pt idx="301">
                  <c:v>3.24</c:v>
                </c:pt>
                <c:pt idx="302">
                  <c:v>3.21</c:v>
                </c:pt>
                <c:pt idx="303">
                  <c:v>3.18</c:v>
                </c:pt>
                <c:pt idx="304">
                  <c:v>3.14</c:v>
                </c:pt>
                <c:pt idx="305">
                  <c:v>3.09</c:v>
                </c:pt>
                <c:pt idx="306">
                  <c:v>3.05</c:v>
                </c:pt>
                <c:pt idx="307">
                  <c:v>2.98</c:v>
                </c:pt>
                <c:pt idx="308">
                  <c:v>2.91</c:v>
                </c:pt>
                <c:pt idx="309">
                  <c:v>2.83</c:v>
                </c:pt>
                <c:pt idx="310">
                  <c:v>2.76</c:v>
                </c:pt>
                <c:pt idx="311">
                  <c:v>2.69</c:v>
                </c:pt>
                <c:pt idx="312">
                  <c:v>2.64</c:v>
                </c:pt>
                <c:pt idx="313">
                  <c:v>2.6</c:v>
                </c:pt>
                <c:pt idx="314">
                  <c:v>2.59</c:v>
                </c:pt>
                <c:pt idx="315">
                  <c:v>2.58</c:v>
                </c:pt>
                <c:pt idx="316">
                  <c:v>2.5499999999999998</c:v>
                </c:pt>
                <c:pt idx="317">
                  <c:v>2.4700000000000002</c:v>
                </c:pt>
                <c:pt idx="318">
                  <c:v>2.35</c:v>
                </c:pt>
                <c:pt idx="319">
                  <c:v>2.17</c:v>
                </c:pt>
                <c:pt idx="320">
                  <c:v>1.94</c:v>
                </c:pt>
                <c:pt idx="321">
                  <c:v>1.64</c:v>
                </c:pt>
                <c:pt idx="322">
                  <c:v>1.31</c:v>
                </c:pt>
                <c:pt idx="323">
                  <c:v>0.95</c:v>
                </c:pt>
                <c:pt idx="324">
                  <c:v>0.59</c:v>
                </c:pt>
                <c:pt idx="325">
                  <c:v>0.26</c:v>
                </c:pt>
                <c:pt idx="326">
                  <c:v>0.01</c:v>
                </c:pt>
                <c:pt idx="327">
                  <c:v>-0.08</c:v>
                </c:pt>
                <c:pt idx="328">
                  <c:v>0.2</c:v>
                </c:pt>
                <c:pt idx="329">
                  <c:v>0.8</c:v>
                </c:pt>
                <c:pt idx="330">
                  <c:v>0.03</c:v>
                </c:pt>
                <c:pt idx="331">
                  <c:v>-0.96</c:v>
                </c:pt>
                <c:pt idx="332">
                  <c:v>-1.5</c:v>
                </c:pt>
                <c:pt idx="333">
                  <c:v>-1.86</c:v>
                </c:pt>
                <c:pt idx="334">
                  <c:v>-2.14</c:v>
                </c:pt>
                <c:pt idx="335">
                  <c:v>-2.39</c:v>
                </c:pt>
                <c:pt idx="336">
                  <c:v>-2.62</c:v>
                </c:pt>
                <c:pt idx="337">
                  <c:v>-2.82</c:v>
                </c:pt>
                <c:pt idx="338">
                  <c:v>-3.02</c:v>
                </c:pt>
                <c:pt idx="339">
                  <c:v>-3.22</c:v>
                </c:pt>
                <c:pt idx="340">
                  <c:v>-3.4</c:v>
                </c:pt>
                <c:pt idx="341">
                  <c:v>-3.51</c:v>
                </c:pt>
                <c:pt idx="342">
                  <c:v>-3.59</c:v>
                </c:pt>
                <c:pt idx="343">
                  <c:v>-3.68</c:v>
                </c:pt>
                <c:pt idx="344">
                  <c:v>-3.77</c:v>
                </c:pt>
                <c:pt idx="345">
                  <c:v>-3.88</c:v>
                </c:pt>
                <c:pt idx="346">
                  <c:v>-4.0599999999999996</c:v>
                </c:pt>
                <c:pt idx="347">
                  <c:v>-4.32</c:v>
                </c:pt>
                <c:pt idx="348">
                  <c:v>-4.71</c:v>
                </c:pt>
                <c:pt idx="349">
                  <c:v>-5.23</c:v>
                </c:pt>
                <c:pt idx="350">
                  <c:v>-5.87</c:v>
                </c:pt>
                <c:pt idx="351">
                  <c:v>-6.62</c:v>
                </c:pt>
                <c:pt idx="352">
                  <c:v>-7.44</c:v>
                </c:pt>
                <c:pt idx="353">
                  <c:v>-8.33</c:v>
                </c:pt>
                <c:pt idx="354">
                  <c:v>-9.26</c:v>
                </c:pt>
                <c:pt idx="355">
                  <c:v>-10.220000000000001</c:v>
                </c:pt>
                <c:pt idx="356">
                  <c:v>-11.16</c:v>
                </c:pt>
                <c:pt idx="357">
                  <c:v>-12.01</c:v>
                </c:pt>
                <c:pt idx="358">
                  <c:v>-12.69</c:v>
                </c:pt>
                <c:pt idx="359">
                  <c:v>-13.31</c:v>
                </c:pt>
                <c:pt idx="360">
                  <c:v>-13.91</c:v>
                </c:pt>
                <c:pt idx="361">
                  <c:v>-14.31</c:v>
                </c:pt>
                <c:pt idx="362">
                  <c:v>-14.38</c:v>
                </c:pt>
                <c:pt idx="363">
                  <c:v>-14.26</c:v>
                </c:pt>
                <c:pt idx="364">
                  <c:v>-13.94</c:v>
                </c:pt>
                <c:pt idx="365">
                  <c:v>-13.35</c:v>
                </c:pt>
                <c:pt idx="366">
                  <c:v>-11.43</c:v>
                </c:pt>
                <c:pt idx="367">
                  <c:v>-12.12</c:v>
                </c:pt>
                <c:pt idx="368">
                  <c:v>-10.46</c:v>
                </c:pt>
                <c:pt idx="369">
                  <c:v>-8.7899999999999991</c:v>
                </c:pt>
                <c:pt idx="370">
                  <c:v>-6.97</c:v>
                </c:pt>
                <c:pt idx="371">
                  <c:v>-5.05</c:v>
                </c:pt>
                <c:pt idx="372">
                  <c:v>-2.93</c:v>
                </c:pt>
                <c:pt idx="373">
                  <c:v>-0.57999999999999996</c:v>
                </c:pt>
                <c:pt idx="374">
                  <c:v>2.06</c:v>
                </c:pt>
                <c:pt idx="375">
                  <c:v>4.55</c:v>
                </c:pt>
                <c:pt idx="376">
                  <c:v>5.44</c:v>
                </c:pt>
                <c:pt idx="377">
                  <c:v>3.96</c:v>
                </c:pt>
                <c:pt idx="378">
                  <c:v>1.6</c:v>
                </c:pt>
                <c:pt idx="379">
                  <c:v>-0.56000000000000005</c:v>
                </c:pt>
                <c:pt idx="380">
                  <c:v>-2.41</c:v>
                </c:pt>
                <c:pt idx="381">
                  <c:v>-4</c:v>
                </c:pt>
                <c:pt idx="382">
                  <c:v>-5.51</c:v>
                </c:pt>
                <c:pt idx="383">
                  <c:v>-6.99</c:v>
                </c:pt>
                <c:pt idx="384">
                  <c:v>-8.43</c:v>
                </c:pt>
                <c:pt idx="385">
                  <c:v>-9.7200000000000006</c:v>
                </c:pt>
                <c:pt idx="386">
                  <c:v>-10.79</c:v>
                </c:pt>
                <c:pt idx="387">
                  <c:v>-11.58</c:v>
                </c:pt>
                <c:pt idx="388">
                  <c:v>-12</c:v>
                </c:pt>
                <c:pt idx="389">
                  <c:v>-12.12</c:v>
                </c:pt>
                <c:pt idx="390">
                  <c:v>-12.06</c:v>
                </c:pt>
                <c:pt idx="391">
                  <c:v>-11.82</c:v>
                </c:pt>
                <c:pt idx="392">
                  <c:v>-12.18</c:v>
                </c:pt>
                <c:pt idx="393">
                  <c:v>-11.9</c:v>
                </c:pt>
                <c:pt idx="394">
                  <c:v>-11.74</c:v>
                </c:pt>
                <c:pt idx="395">
                  <c:v>-11.53</c:v>
                </c:pt>
                <c:pt idx="396">
                  <c:v>-11.27</c:v>
                </c:pt>
                <c:pt idx="397">
                  <c:v>-11.01</c:v>
                </c:pt>
                <c:pt idx="398">
                  <c:v>-10.83</c:v>
                </c:pt>
                <c:pt idx="399">
                  <c:v>-10.72</c:v>
                </c:pt>
                <c:pt idx="400">
                  <c:v>-10.77</c:v>
                </c:pt>
                <c:pt idx="401">
                  <c:v>-11.05</c:v>
                </c:pt>
                <c:pt idx="402">
                  <c:v>-11.71</c:v>
                </c:pt>
                <c:pt idx="403">
                  <c:v>-12.26</c:v>
                </c:pt>
                <c:pt idx="404">
                  <c:v>-11.87</c:v>
                </c:pt>
                <c:pt idx="405">
                  <c:v>-11.35</c:v>
                </c:pt>
                <c:pt idx="406">
                  <c:v>-11.04</c:v>
                </c:pt>
                <c:pt idx="407">
                  <c:v>-10.83</c:v>
                </c:pt>
                <c:pt idx="408">
                  <c:v>-10.67</c:v>
                </c:pt>
                <c:pt idx="409">
                  <c:v>-10.6</c:v>
                </c:pt>
                <c:pt idx="410">
                  <c:v>-10.63</c:v>
                </c:pt>
                <c:pt idx="411">
                  <c:v>-10.84</c:v>
                </c:pt>
                <c:pt idx="412">
                  <c:v>-10.92</c:v>
                </c:pt>
                <c:pt idx="413">
                  <c:v>-11.53</c:v>
                </c:pt>
                <c:pt idx="414">
                  <c:v>-12.2</c:v>
                </c:pt>
                <c:pt idx="415">
                  <c:v>-13</c:v>
                </c:pt>
                <c:pt idx="416">
                  <c:v>-13.96</c:v>
                </c:pt>
                <c:pt idx="417">
                  <c:v>-15.17</c:v>
                </c:pt>
                <c:pt idx="418">
                  <c:v>-16.739999999999998</c:v>
                </c:pt>
                <c:pt idx="419">
                  <c:v>-19.09</c:v>
                </c:pt>
                <c:pt idx="420">
                  <c:v>-22.65</c:v>
                </c:pt>
                <c:pt idx="421">
                  <c:v>-27.59</c:v>
                </c:pt>
                <c:pt idx="422">
                  <c:v>-36.22</c:v>
                </c:pt>
                <c:pt idx="423">
                  <c:v>-27.46</c:v>
                </c:pt>
                <c:pt idx="424">
                  <c:v>-18.03</c:v>
                </c:pt>
                <c:pt idx="425">
                  <c:v>-11.24</c:v>
                </c:pt>
                <c:pt idx="426">
                  <c:v>-3.16</c:v>
                </c:pt>
                <c:pt idx="427">
                  <c:v>6.71</c:v>
                </c:pt>
                <c:pt idx="428">
                  <c:v>-1.4</c:v>
                </c:pt>
                <c:pt idx="429">
                  <c:v>4.26</c:v>
                </c:pt>
                <c:pt idx="430">
                  <c:v>-1.75</c:v>
                </c:pt>
                <c:pt idx="431">
                  <c:v>-3.78</c:v>
                </c:pt>
                <c:pt idx="432">
                  <c:v>-5.36</c:v>
                </c:pt>
                <c:pt idx="433">
                  <c:v>-6.93</c:v>
                </c:pt>
                <c:pt idx="434">
                  <c:v>-8.68</c:v>
                </c:pt>
                <c:pt idx="435">
                  <c:v>-10.74</c:v>
                </c:pt>
                <c:pt idx="436">
                  <c:v>-13.07</c:v>
                </c:pt>
                <c:pt idx="437">
                  <c:v>-15.41</c:v>
                </c:pt>
                <c:pt idx="438">
                  <c:v>-17.28</c:v>
                </c:pt>
                <c:pt idx="439">
                  <c:v>-18.3</c:v>
                </c:pt>
                <c:pt idx="440">
                  <c:v>-17.75</c:v>
                </c:pt>
                <c:pt idx="441">
                  <c:v>-15.48</c:v>
                </c:pt>
                <c:pt idx="442">
                  <c:v>-14.48</c:v>
                </c:pt>
                <c:pt idx="443">
                  <c:v>-12.64</c:v>
                </c:pt>
                <c:pt idx="444">
                  <c:v>-11.63</c:v>
                </c:pt>
                <c:pt idx="445">
                  <c:v>-10.73</c:v>
                </c:pt>
                <c:pt idx="446">
                  <c:v>-9.3699999999999992</c:v>
                </c:pt>
                <c:pt idx="447">
                  <c:v>-8.17</c:v>
                </c:pt>
                <c:pt idx="448">
                  <c:v>-7.36</c:v>
                </c:pt>
                <c:pt idx="449">
                  <c:v>-6.48</c:v>
                </c:pt>
                <c:pt idx="450">
                  <c:v>-6.16</c:v>
                </c:pt>
                <c:pt idx="451">
                  <c:v>-6.53</c:v>
                </c:pt>
                <c:pt idx="452">
                  <c:v>-5.48</c:v>
                </c:pt>
                <c:pt idx="453">
                  <c:v>-4.0999999999999996</c:v>
                </c:pt>
                <c:pt idx="454">
                  <c:v>-3.91</c:v>
                </c:pt>
                <c:pt idx="455">
                  <c:v>-4.53</c:v>
                </c:pt>
                <c:pt idx="456">
                  <c:v>-6.09</c:v>
                </c:pt>
                <c:pt idx="457">
                  <c:v>-5.58</c:v>
                </c:pt>
                <c:pt idx="458">
                  <c:v>-4.96</c:v>
                </c:pt>
                <c:pt idx="459">
                  <c:v>-4.62</c:v>
                </c:pt>
                <c:pt idx="460">
                  <c:v>-4.0999999999999996</c:v>
                </c:pt>
                <c:pt idx="461">
                  <c:v>-2.83</c:v>
                </c:pt>
                <c:pt idx="462">
                  <c:v>1.25</c:v>
                </c:pt>
                <c:pt idx="463">
                  <c:v>6.63</c:v>
                </c:pt>
                <c:pt idx="464">
                  <c:v>-0.8</c:v>
                </c:pt>
                <c:pt idx="465">
                  <c:v>-4.3600000000000003</c:v>
                </c:pt>
                <c:pt idx="466">
                  <c:v>-4.93</c:v>
                </c:pt>
                <c:pt idx="467">
                  <c:v>-4.25</c:v>
                </c:pt>
                <c:pt idx="468">
                  <c:v>-3.12</c:v>
                </c:pt>
                <c:pt idx="469">
                  <c:v>-2.93</c:v>
                </c:pt>
                <c:pt idx="470">
                  <c:v>-3.04</c:v>
                </c:pt>
                <c:pt idx="471">
                  <c:v>-3.62</c:v>
                </c:pt>
                <c:pt idx="472">
                  <c:v>-4.1399999999999997</c:v>
                </c:pt>
                <c:pt idx="473">
                  <c:v>-4.72</c:v>
                </c:pt>
                <c:pt idx="474">
                  <c:v>-5.68</c:v>
                </c:pt>
                <c:pt idx="475">
                  <c:v>-6.49</c:v>
                </c:pt>
                <c:pt idx="476">
                  <c:v>-5.88</c:v>
                </c:pt>
                <c:pt idx="477">
                  <c:v>-4.54</c:v>
                </c:pt>
                <c:pt idx="478">
                  <c:v>-8.4</c:v>
                </c:pt>
                <c:pt idx="479">
                  <c:v>-8.25</c:v>
                </c:pt>
                <c:pt idx="480">
                  <c:v>-8.23</c:v>
                </c:pt>
                <c:pt idx="481">
                  <c:v>-8.5399999999999991</c:v>
                </c:pt>
                <c:pt idx="482">
                  <c:v>-9.1199999999999992</c:v>
                </c:pt>
                <c:pt idx="483">
                  <c:v>-10.45</c:v>
                </c:pt>
                <c:pt idx="484">
                  <c:v>-12.94</c:v>
                </c:pt>
                <c:pt idx="485">
                  <c:v>-15.48</c:v>
                </c:pt>
                <c:pt idx="486">
                  <c:v>-18.64</c:v>
                </c:pt>
                <c:pt idx="487">
                  <c:v>-20.329999999999998</c:v>
                </c:pt>
                <c:pt idx="488">
                  <c:v>-17.45</c:v>
                </c:pt>
                <c:pt idx="489">
                  <c:v>-9.7899999999999991</c:v>
                </c:pt>
                <c:pt idx="490">
                  <c:v>-0.18</c:v>
                </c:pt>
                <c:pt idx="491">
                  <c:v>-6.66</c:v>
                </c:pt>
                <c:pt idx="492">
                  <c:v>-7.84</c:v>
                </c:pt>
                <c:pt idx="493">
                  <c:v>-8.16</c:v>
                </c:pt>
                <c:pt idx="494">
                  <c:v>-8.56</c:v>
                </c:pt>
                <c:pt idx="495">
                  <c:v>-9.16</c:v>
                </c:pt>
                <c:pt idx="496">
                  <c:v>-11.34</c:v>
                </c:pt>
                <c:pt idx="497">
                  <c:v>-11.57</c:v>
                </c:pt>
                <c:pt idx="498">
                  <c:v>-12.28</c:v>
                </c:pt>
                <c:pt idx="499">
                  <c:v>-11.62</c:v>
                </c:pt>
                <c:pt idx="500">
                  <c:v>-10.220000000000001</c:v>
                </c:pt>
                <c:pt idx="501">
                  <c:v>-11.45</c:v>
                </c:pt>
                <c:pt idx="502">
                  <c:v>-7.54</c:v>
                </c:pt>
                <c:pt idx="503">
                  <c:v>-7.67</c:v>
                </c:pt>
                <c:pt idx="504">
                  <c:v>-8.7200000000000006</c:v>
                </c:pt>
                <c:pt idx="505">
                  <c:v>-9.14</c:v>
                </c:pt>
                <c:pt idx="506">
                  <c:v>-9.35</c:v>
                </c:pt>
                <c:pt idx="507">
                  <c:v>-10.16</c:v>
                </c:pt>
                <c:pt idx="508">
                  <c:v>-10.11</c:v>
                </c:pt>
                <c:pt idx="509">
                  <c:v>-10.210000000000001</c:v>
                </c:pt>
                <c:pt idx="510">
                  <c:v>-9.3699999999999992</c:v>
                </c:pt>
                <c:pt idx="511">
                  <c:v>-3.66</c:v>
                </c:pt>
                <c:pt idx="512">
                  <c:v>-6.07</c:v>
                </c:pt>
                <c:pt idx="513">
                  <c:v>-19.57</c:v>
                </c:pt>
                <c:pt idx="514">
                  <c:v>-19.8</c:v>
                </c:pt>
                <c:pt idx="515">
                  <c:v>-15.58</c:v>
                </c:pt>
                <c:pt idx="516">
                  <c:v>-13.48</c:v>
                </c:pt>
                <c:pt idx="517">
                  <c:v>-12.03</c:v>
                </c:pt>
                <c:pt idx="518">
                  <c:v>-12.71</c:v>
                </c:pt>
                <c:pt idx="519">
                  <c:v>-14.43</c:v>
                </c:pt>
                <c:pt idx="520">
                  <c:v>-15.63</c:v>
                </c:pt>
                <c:pt idx="521">
                  <c:v>-15.31</c:v>
                </c:pt>
                <c:pt idx="522">
                  <c:v>-17.899999999999999</c:v>
                </c:pt>
                <c:pt idx="523">
                  <c:v>-15.2</c:v>
                </c:pt>
                <c:pt idx="524">
                  <c:v>-12.64</c:v>
                </c:pt>
                <c:pt idx="525">
                  <c:v>-13.55</c:v>
                </c:pt>
                <c:pt idx="526">
                  <c:v>-14.5</c:v>
                </c:pt>
                <c:pt idx="527">
                  <c:v>-14.78</c:v>
                </c:pt>
                <c:pt idx="528">
                  <c:v>-15.88</c:v>
                </c:pt>
                <c:pt idx="529">
                  <c:v>-18.510000000000002</c:v>
                </c:pt>
                <c:pt idx="530">
                  <c:v>-11.18</c:v>
                </c:pt>
                <c:pt idx="531">
                  <c:v>-11.3</c:v>
                </c:pt>
                <c:pt idx="532">
                  <c:v>-23.29</c:v>
                </c:pt>
                <c:pt idx="533">
                  <c:v>-23.8</c:v>
                </c:pt>
                <c:pt idx="534">
                  <c:v>-17.05</c:v>
                </c:pt>
                <c:pt idx="535">
                  <c:v>-16.61</c:v>
                </c:pt>
                <c:pt idx="536">
                  <c:v>-16.71</c:v>
                </c:pt>
                <c:pt idx="537">
                  <c:v>-15.66</c:v>
                </c:pt>
                <c:pt idx="538">
                  <c:v>-15.26</c:v>
                </c:pt>
                <c:pt idx="539">
                  <c:v>-13.74</c:v>
                </c:pt>
                <c:pt idx="540">
                  <c:v>-16.55</c:v>
                </c:pt>
                <c:pt idx="541">
                  <c:v>-16.72</c:v>
                </c:pt>
                <c:pt idx="542">
                  <c:v>-20.6</c:v>
                </c:pt>
                <c:pt idx="543">
                  <c:v>-22.34</c:v>
                </c:pt>
                <c:pt idx="544">
                  <c:v>-22.13</c:v>
                </c:pt>
                <c:pt idx="545">
                  <c:v>-22.08</c:v>
                </c:pt>
                <c:pt idx="546">
                  <c:v>-21.67</c:v>
                </c:pt>
                <c:pt idx="547">
                  <c:v>-15.52</c:v>
                </c:pt>
                <c:pt idx="548">
                  <c:v>-16.93</c:v>
                </c:pt>
                <c:pt idx="549">
                  <c:v>-19.739999999999998</c:v>
                </c:pt>
                <c:pt idx="550">
                  <c:v>-21.73</c:v>
                </c:pt>
                <c:pt idx="551">
                  <c:v>-21.95</c:v>
                </c:pt>
                <c:pt idx="552">
                  <c:v>-20.350000000000001</c:v>
                </c:pt>
                <c:pt idx="553">
                  <c:v>-18.309999999999999</c:v>
                </c:pt>
                <c:pt idx="554">
                  <c:v>-15.67</c:v>
                </c:pt>
                <c:pt idx="555">
                  <c:v>-14.54</c:v>
                </c:pt>
                <c:pt idx="556">
                  <c:v>-14.25</c:v>
                </c:pt>
                <c:pt idx="557">
                  <c:v>-14.3</c:v>
                </c:pt>
                <c:pt idx="558">
                  <c:v>-14.97</c:v>
                </c:pt>
                <c:pt idx="559">
                  <c:v>-15.07</c:v>
                </c:pt>
                <c:pt idx="560">
                  <c:v>-15.86</c:v>
                </c:pt>
                <c:pt idx="561">
                  <c:v>-13</c:v>
                </c:pt>
                <c:pt idx="562">
                  <c:v>-13.92</c:v>
                </c:pt>
                <c:pt idx="563">
                  <c:v>-14.32</c:v>
                </c:pt>
                <c:pt idx="564">
                  <c:v>-15.73</c:v>
                </c:pt>
                <c:pt idx="565">
                  <c:v>-17.309999999999999</c:v>
                </c:pt>
                <c:pt idx="566">
                  <c:v>-22.31</c:v>
                </c:pt>
                <c:pt idx="567">
                  <c:v>-18.399999999999999</c:v>
                </c:pt>
                <c:pt idx="568">
                  <c:v>-12.28</c:v>
                </c:pt>
                <c:pt idx="569">
                  <c:v>-10.43</c:v>
                </c:pt>
                <c:pt idx="570">
                  <c:v>-11.6</c:v>
                </c:pt>
                <c:pt idx="571">
                  <c:v>-12.39</c:v>
                </c:pt>
                <c:pt idx="572">
                  <c:v>-9.8800000000000008</c:v>
                </c:pt>
                <c:pt idx="573">
                  <c:v>-6.55</c:v>
                </c:pt>
                <c:pt idx="574">
                  <c:v>-8.9600000000000009</c:v>
                </c:pt>
                <c:pt idx="575">
                  <c:v>-14.07</c:v>
                </c:pt>
                <c:pt idx="576">
                  <c:v>-18.12</c:v>
                </c:pt>
                <c:pt idx="577">
                  <c:v>-17.079999999999998</c:v>
                </c:pt>
                <c:pt idx="578">
                  <c:v>-14.1</c:v>
                </c:pt>
                <c:pt idx="579">
                  <c:v>-15.23</c:v>
                </c:pt>
                <c:pt idx="580">
                  <c:v>-14.42</c:v>
                </c:pt>
                <c:pt idx="581">
                  <c:v>-13.85</c:v>
                </c:pt>
                <c:pt idx="582">
                  <c:v>-16.64</c:v>
                </c:pt>
                <c:pt idx="583">
                  <c:v>-15.82</c:v>
                </c:pt>
                <c:pt idx="584">
                  <c:v>-15.53</c:v>
                </c:pt>
                <c:pt idx="585">
                  <c:v>-19.66</c:v>
                </c:pt>
                <c:pt idx="586">
                  <c:v>-22.52</c:v>
                </c:pt>
                <c:pt idx="587">
                  <c:v>-31.88</c:v>
                </c:pt>
                <c:pt idx="588">
                  <c:v>-24.17</c:v>
                </c:pt>
                <c:pt idx="589">
                  <c:v>-23.62</c:v>
                </c:pt>
                <c:pt idx="590">
                  <c:v>-24.92</c:v>
                </c:pt>
                <c:pt idx="591">
                  <c:v>-24.83</c:v>
                </c:pt>
                <c:pt idx="592">
                  <c:v>-39.21</c:v>
                </c:pt>
                <c:pt idx="593">
                  <c:v>-25.08</c:v>
                </c:pt>
                <c:pt idx="594">
                  <c:v>-29.06</c:v>
                </c:pt>
                <c:pt idx="595">
                  <c:v>-35.950000000000003</c:v>
                </c:pt>
                <c:pt idx="596">
                  <c:v>-28.4</c:v>
                </c:pt>
                <c:pt idx="597">
                  <c:v>-23.06</c:v>
                </c:pt>
                <c:pt idx="598">
                  <c:v>-25.81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650-475A-B44D-AD4EABD63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463224"/>
        <c:axId val="1055463616"/>
      </c:scatterChart>
      <c:valAx>
        <c:axId val="1055463224"/>
        <c:scaling>
          <c:orientation val="minMax"/>
          <c:max val="9000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[Hz]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463616"/>
        <c:crosses val="autoZero"/>
        <c:crossBetween val="midCat"/>
      </c:valAx>
      <c:valAx>
        <c:axId val="1055463616"/>
        <c:scaling>
          <c:orientation val="minMax"/>
          <c:min val="-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dBr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463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Data!$D$1:$D$599</c:f>
              <c:numCache>
                <c:formatCode>General</c:formatCode>
                <c:ptCount val="599"/>
                <c:pt idx="0">
                  <c:v>3.69</c:v>
                </c:pt>
                <c:pt idx="1">
                  <c:v>3.58</c:v>
                </c:pt>
                <c:pt idx="2">
                  <c:v>3.42</c:v>
                </c:pt>
                <c:pt idx="3">
                  <c:v>3.38</c:v>
                </c:pt>
                <c:pt idx="4">
                  <c:v>3.33</c:v>
                </c:pt>
                <c:pt idx="5">
                  <c:v>3.31</c:v>
                </c:pt>
                <c:pt idx="6">
                  <c:v>3.31</c:v>
                </c:pt>
                <c:pt idx="7">
                  <c:v>3.32</c:v>
                </c:pt>
                <c:pt idx="8">
                  <c:v>3.35</c:v>
                </c:pt>
                <c:pt idx="9">
                  <c:v>3.38</c:v>
                </c:pt>
                <c:pt idx="10">
                  <c:v>3.41</c:v>
                </c:pt>
                <c:pt idx="11">
                  <c:v>3.47</c:v>
                </c:pt>
                <c:pt idx="12">
                  <c:v>3.53</c:v>
                </c:pt>
                <c:pt idx="13">
                  <c:v>3.54</c:v>
                </c:pt>
                <c:pt idx="14">
                  <c:v>3.59</c:v>
                </c:pt>
                <c:pt idx="15">
                  <c:v>3.65</c:v>
                </c:pt>
                <c:pt idx="16">
                  <c:v>3.7</c:v>
                </c:pt>
                <c:pt idx="17">
                  <c:v>3.74</c:v>
                </c:pt>
                <c:pt idx="18">
                  <c:v>3.79</c:v>
                </c:pt>
                <c:pt idx="19">
                  <c:v>3.83</c:v>
                </c:pt>
                <c:pt idx="20">
                  <c:v>3.9</c:v>
                </c:pt>
                <c:pt idx="21">
                  <c:v>3.93</c:v>
                </c:pt>
                <c:pt idx="22">
                  <c:v>3.97</c:v>
                </c:pt>
                <c:pt idx="23">
                  <c:v>4.0199999999999996</c:v>
                </c:pt>
                <c:pt idx="24">
                  <c:v>4.07</c:v>
                </c:pt>
                <c:pt idx="25">
                  <c:v>4.12</c:v>
                </c:pt>
                <c:pt idx="26">
                  <c:v>4.2</c:v>
                </c:pt>
                <c:pt idx="27">
                  <c:v>4.26</c:v>
                </c:pt>
                <c:pt idx="28">
                  <c:v>4.33</c:v>
                </c:pt>
                <c:pt idx="29">
                  <c:v>4.4000000000000004</c:v>
                </c:pt>
                <c:pt idx="30">
                  <c:v>4.43</c:v>
                </c:pt>
                <c:pt idx="31">
                  <c:v>4.53</c:v>
                </c:pt>
                <c:pt idx="32">
                  <c:v>4.58</c:v>
                </c:pt>
                <c:pt idx="33">
                  <c:v>4.6500000000000004</c:v>
                </c:pt>
                <c:pt idx="34">
                  <c:v>4.7300000000000004</c:v>
                </c:pt>
                <c:pt idx="35">
                  <c:v>4.79</c:v>
                </c:pt>
                <c:pt idx="36">
                  <c:v>4.8899999999999997</c:v>
                </c:pt>
                <c:pt idx="37">
                  <c:v>4.95</c:v>
                </c:pt>
                <c:pt idx="38">
                  <c:v>4.99</c:v>
                </c:pt>
                <c:pt idx="39">
                  <c:v>5</c:v>
                </c:pt>
                <c:pt idx="40">
                  <c:v>4.97</c:v>
                </c:pt>
                <c:pt idx="41">
                  <c:v>4.8499999999999996</c:v>
                </c:pt>
                <c:pt idx="42">
                  <c:v>4.6900000000000004</c:v>
                </c:pt>
                <c:pt idx="43">
                  <c:v>4.49</c:v>
                </c:pt>
                <c:pt idx="44">
                  <c:v>4.3</c:v>
                </c:pt>
                <c:pt idx="45">
                  <c:v>4.1500000000000004</c:v>
                </c:pt>
                <c:pt idx="46">
                  <c:v>4.04</c:v>
                </c:pt>
                <c:pt idx="47">
                  <c:v>3.94</c:v>
                </c:pt>
                <c:pt idx="48">
                  <c:v>3.88</c:v>
                </c:pt>
                <c:pt idx="49">
                  <c:v>3.91</c:v>
                </c:pt>
                <c:pt idx="50">
                  <c:v>3.63</c:v>
                </c:pt>
                <c:pt idx="51">
                  <c:v>3.28</c:v>
                </c:pt>
                <c:pt idx="52">
                  <c:v>2.93</c:v>
                </c:pt>
                <c:pt idx="53">
                  <c:v>2.2799999999999998</c:v>
                </c:pt>
                <c:pt idx="54">
                  <c:v>1.74</c:v>
                </c:pt>
                <c:pt idx="55">
                  <c:v>1.3</c:v>
                </c:pt>
                <c:pt idx="56">
                  <c:v>1.0900000000000001</c:v>
                </c:pt>
                <c:pt idx="57">
                  <c:v>1.1000000000000001</c:v>
                </c:pt>
                <c:pt idx="58">
                  <c:v>1.19</c:v>
                </c:pt>
                <c:pt idx="59">
                  <c:v>1.28</c:v>
                </c:pt>
                <c:pt idx="60">
                  <c:v>1.38</c:v>
                </c:pt>
                <c:pt idx="61">
                  <c:v>1.45</c:v>
                </c:pt>
                <c:pt idx="62">
                  <c:v>1.57</c:v>
                </c:pt>
                <c:pt idx="63">
                  <c:v>1.68</c:v>
                </c:pt>
                <c:pt idx="64">
                  <c:v>1.85</c:v>
                </c:pt>
                <c:pt idx="65">
                  <c:v>2.04</c:v>
                </c:pt>
                <c:pt idx="66">
                  <c:v>2.21</c:v>
                </c:pt>
                <c:pt idx="67">
                  <c:v>2.41</c:v>
                </c:pt>
                <c:pt idx="68">
                  <c:v>2.57</c:v>
                </c:pt>
                <c:pt idx="69">
                  <c:v>2.69</c:v>
                </c:pt>
                <c:pt idx="70">
                  <c:v>2.77</c:v>
                </c:pt>
                <c:pt idx="71">
                  <c:v>2.81</c:v>
                </c:pt>
                <c:pt idx="72">
                  <c:v>2.83</c:v>
                </c:pt>
                <c:pt idx="73">
                  <c:v>2.81</c:v>
                </c:pt>
                <c:pt idx="74">
                  <c:v>2.95</c:v>
                </c:pt>
                <c:pt idx="75">
                  <c:v>2.91</c:v>
                </c:pt>
                <c:pt idx="76">
                  <c:v>2.8</c:v>
                </c:pt>
                <c:pt idx="77">
                  <c:v>2.72</c:v>
                </c:pt>
                <c:pt idx="78">
                  <c:v>2.74</c:v>
                </c:pt>
                <c:pt idx="79">
                  <c:v>2.78</c:v>
                </c:pt>
                <c:pt idx="80">
                  <c:v>2.85</c:v>
                </c:pt>
                <c:pt idx="81">
                  <c:v>2.9</c:v>
                </c:pt>
                <c:pt idx="82">
                  <c:v>2.89</c:v>
                </c:pt>
                <c:pt idx="83">
                  <c:v>2.97</c:v>
                </c:pt>
                <c:pt idx="84">
                  <c:v>2.86</c:v>
                </c:pt>
                <c:pt idx="85">
                  <c:v>2.75</c:v>
                </c:pt>
                <c:pt idx="86">
                  <c:v>2.77</c:v>
                </c:pt>
                <c:pt idx="87">
                  <c:v>2.76</c:v>
                </c:pt>
                <c:pt idx="88">
                  <c:v>2.8</c:v>
                </c:pt>
                <c:pt idx="89">
                  <c:v>2.91</c:v>
                </c:pt>
                <c:pt idx="90">
                  <c:v>3.03</c:v>
                </c:pt>
                <c:pt idx="91">
                  <c:v>3.17</c:v>
                </c:pt>
                <c:pt idx="92">
                  <c:v>3.32</c:v>
                </c:pt>
                <c:pt idx="93">
                  <c:v>3.5</c:v>
                </c:pt>
                <c:pt idx="94">
                  <c:v>3.69</c:v>
                </c:pt>
                <c:pt idx="95">
                  <c:v>3.9</c:v>
                </c:pt>
                <c:pt idx="96">
                  <c:v>4.13</c:v>
                </c:pt>
                <c:pt idx="97">
                  <c:v>4.3600000000000003</c:v>
                </c:pt>
                <c:pt idx="98">
                  <c:v>4.59</c:v>
                </c:pt>
                <c:pt idx="99">
                  <c:v>4.8</c:v>
                </c:pt>
                <c:pt idx="100">
                  <c:v>5</c:v>
                </c:pt>
                <c:pt idx="101">
                  <c:v>5.18</c:v>
                </c:pt>
                <c:pt idx="102">
                  <c:v>5.33</c:v>
                </c:pt>
                <c:pt idx="103">
                  <c:v>5.44</c:v>
                </c:pt>
                <c:pt idx="104">
                  <c:v>5.56</c:v>
                </c:pt>
                <c:pt idx="105">
                  <c:v>5.62</c:v>
                </c:pt>
                <c:pt idx="106">
                  <c:v>5.7</c:v>
                </c:pt>
                <c:pt idx="107">
                  <c:v>5.8</c:v>
                </c:pt>
                <c:pt idx="108">
                  <c:v>5.88</c:v>
                </c:pt>
                <c:pt idx="109">
                  <c:v>5.95</c:v>
                </c:pt>
                <c:pt idx="110">
                  <c:v>5.98</c:v>
                </c:pt>
                <c:pt idx="111">
                  <c:v>5.96</c:v>
                </c:pt>
                <c:pt idx="112">
                  <c:v>5.97</c:v>
                </c:pt>
                <c:pt idx="113">
                  <c:v>5.99</c:v>
                </c:pt>
                <c:pt idx="114">
                  <c:v>6.04</c:v>
                </c:pt>
                <c:pt idx="115">
                  <c:v>6.1</c:v>
                </c:pt>
                <c:pt idx="116">
                  <c:v>6.19</c:v>
                </c:pt>
                <c:pt idx="117">
                  <c:v>6.27</c:v>
                </c:pt>
                <c:pt idx="118">
                  <c:v>6.34</c:v>
                </c:pt>
                <c:pt idx="119">
                  <c:v>6.35</c:v>
                </c:pt>
                <c:pt idx="120">
                  <c:v>6.38</c:v>
                </c:pt>
                <c:pt idx="121">
                  <c:v>6.36</c:v>
                </c:pt>
                <c:pt idx="122">
                  <c:v>6.34</c:v>
                </c:pt>
                <c:pt idx="123">
                  <c:v>6.33</c:v>
                </c:pt>
                <c:pt idx="124">
                  <c:v>6.28</c:v>
                </c:pt>
                <c:pt idx="125">
                  <c:v>6.21</c:v>
                </c:pt>
                <c:pt idx="126">
                  <c:v>6.12</c:v>
                </c:pt>
                <c:pt idx="127">
                  <c:v>5.98</c:v>
                </c:pt>
                <c:pt idx="128">
                  <c:v>5.78</c:v>
                </c:pt>
                <c:pt idx="129">
                  <c:v>5.59</c:v>
                </c:pt>
                <c:pt idx="130">
                  <c:v>5.37</c:v>
                </c:pt>
                <c:pt idx="131">
                  <c:v>5.17</c:v>
                </c:pt>
                <c:pt idx="132">
                  <c:v>4.93</c:v>
                </c:pt>
                <c:pt idx="133">
                  <c:v>4.66</c:v>
                </c:pt>
                <c:pt idx="134">
                  <c:v>4.37</c:v>
                </c:pt>
                <c:pt idx="135">
                  <c:v>4.04</c:v>
                </c:pt>
                <c:pt idx="136">
                  <c:v>3.68</c:v>
                </c:pt>
                <c:pt idx="137">
                  <c:v>3.38</c:v>
                </c:pt>
                <c:pt idx="138">
                  <c:v>3.12</c:v>
                </c:pt>
                <c:pt idx="139">
                  <c:v>2.95</c:v>
                </c:pt>
                <c:pt idx="140">
                  <c:v>2.79</c:v>
                </c:pt>
                <c:pt idx="141">
                  <c:v>2.63</c:v>
                </c:pt>
                <c:pt idx="142">
                  <c:v>2.5</c:v>
                </c:pt>
                <c:pt idx="143">
                  <c:v>2.3199999999999998</c:v>
                </c:pt>
                <c:pt idx="144">
                  <c:v>2.17</c:v>
                </c:pt>
                <c:pt idx="145">
                  <c:v>2.04</c:v>
                </c:pt>
                <c:pt idx="146">
                  <c:v>1.93</c:v>
                </c:pt>
                <c:pt idx="147">
                  <c:v>1.84</c:v>
                </c:pt>
                <c:pt idx="148">
                  <c:v>1.73</c:v>
                </c:pt>
                <c:pt idx="149">
                  <c:v>1.61</c:v>
                </c:pt>
                <c:pt idx="150">
                  <c:v>1.52</c:v>
                </c:pt>
                <c:pt idx="151">
                  <c:v>1.45</c:v>
                </c:pt>
                <c:pt idx="152">
                  <c:v>1.41</c:v>
                </c:pt>
                <c:pt idx="153">
                  <c:v>1.42</c:v>
                </c:pt>
                <c:pt idx="154">
                  <c:v>1.45</c:v>
                </c:pt>
                <c:pt idx="155">
                  <c:v>1.53</c:v>
                </c:pt>
                <c:pt idx="156">
                  <c:v>1.65</c:v>
                </c:pt>
                <c:pt idx="157">
                  <c:v>1.77</c:v>
                </c:pt>
                <c:pt idx="158">
                  <c:v>1.81</c:v>
                </c:pt>
                <c:pt idx="159">
                  <c:v>1.76</c:v>
                </c:pt>
                <c:pt idx="160">
                  <c:v>1.66</c:v>
                </c:pt>
                <c:pt idx="161">
                  <c:v>1.57</c:v>
                </c:pt>
                <c:pt idx="162">
                  <c:v>1.53</c:v>
                </c:pt>
                <c:pt idx="163">
                  <c:v>1.49</c:v>
                </c:pt>
                <c:pt idx="164">
                  <c:v>1.49</c:v>
                </c:pt>
                <c:pt idx="165">
                  <c:v>1.47</c:v>
                </c:pt>
                <c:pt idx="166">
                  <c:v>1.42</c:v>
                </c:pt>
                <c:pt idx="167">
                  <c:v>1.35</c:v>
                </c:pt>
                <c:pt idx="168">
                  <c:v>1.25</c:v>
                </c:pt>
                <c:pt idx="169">
                  <c:v>1.1599999999999999</c:v>
                </c:pt>
                <c:pt idx="170">
                  <c:v>1.06</c:v>
                </c:pt>
                <c:pt idx="171">
                  <c:v>0.93</c:v>
                </c:pt>
                <c:pt idx="172">
                  <c:v>0.79</c:v>
                </c:pt>
                <c:pt idx="173">
                  <c:v>0.67</c:v>
                </c:pt>
                <c:pt idx="174">
                  <c:v>0.59</c:v>
                </c:pt>
                <c:pt idx="175">
                  <c:v>0.56999999999999995</c:v>
                </c:pt>
                <c:pt idx="176">
                  <c:v>0.61</c:v>
                </c:pt>
                <c:pt idx="177">
                  <c:v>0.69</c:v>
                </c:pt>
                <c:pt idx="178">
                  <c:v>0.79</c:v>
                </c:pt>
                <c:pt idx="179">
                  <c:v>0.9</c:v>
                </c:pt>
                <c:pt idx="180">
                  <c:v>1</c:v>
                </c:pt>
                <c:pt idx="181">
                  <c:v>1.06</c:v>
                </c:pt>
                <c:pt idx="182">
                  <c:v>1.1000000000000001</c:v>
                </c:pt>
                <c:pt idx="183">
                  <c:v>1.1200000000000001</c:v>
                </c:pt>
                <c:pt idx="184">
                  <c:v>1.1100000000000001</c:v>
                </c:pt>
                <c:pt idx="185">
                  <c:v>1.08</c:v>
                </c:pt>
                <c:pt idx="186">
                  <c:v>1.01</c:v>
                </c:pt>
                <c:pt idx="187">
                  <c:v>0.93</c:v>
                </c:pt>
                <c:pt idx="188">
                  <c:v>0.83</c:v>
                </c:pt>
                <c:pt idx="189">
                  <c:v>0.71</c:v>
                </c:pt>
                <c:pt idx="190">
                  <c:v>0.63</c:v>
                </c:pt>
                <c:pt idx="191">
                  <c:v>0.57999999999999996</c:v>
                </c:pt>
                <c:pt idx="192">
                  <c:v>0.59</c:v>
                </c:pt>
                <c:pt idx="193">
                  <c:v>0.63</c:v>
                </c:pt>
                <c:pt idx="194">
                  <c:v>0.7</c:v>
                </c:pt>
                <c:pt idx="195">
                  <c:v>0.79</c:v>
                </c:pt>
                <c:pt idx="196">
                  <c:v>0.86</c:v>
                </c:pt>
                <c:pt idx="197">
                  <c:v>0.83</c:v>
                </c:pt>
                <c:pt idx="198">
                  <c:v>0.78</c:v>
                </c:pt>
                <c:pt idx="199">
                  <c:v>0.64</c:v>
                </c:pt>
                <c:pt idx="200">
                  <c:v>0.46</c:v>
                </c:pt>
                <c:pt idx="201">
                  <c:v>0.28999999999999998</c:v>
                </c:pt>
                <c:pt idx="202">
                  <c:v>0.15</c:v>
                </c:pt>
                <c:pt idx="203">
                  <c:v>0.02</c:v>
                </c:pt>
                <c:pt idx="204">
                  <c:v>-0.1</c:v>
                </c:pt>
                <c:pt idx="205">
                  <c:v>-0.23</c:v>
                </c:pt>
                <c:pt idx="206">
                  <c:v>-0.34</c:v>
                </c:pt>
                <c:pt idx="207">
                  <c:v>-0.51</c:v>
                </c:pt>
                <c:pt idx="208">
                  <c:v>-0.71</c:v>
                </c:pt>
                <c:pt idx="209">
                  <c:v>-0.94</c:v>
                </c:pt>
                <c:pt idx="210">
                  <c:v>-1.1599999999999999</c:v>
                </c:pt>
                <c:pt idx="211">
                  <c:v>-1.37</c:v>
                </c:pt>
                <c:pt idx="212">
                  <c:v>-1.55</c:v>
                </c:pt>
                <c:pt idx="213">
                  <c:v>-1.75</c:v>
                </c:pt>
                <c:pt idx="214">
                  <c:v>-1.91</c:v>
                </c:pt>
                <c:pt idx="215">
                  <c:v>-2.0099999999999998</c:v>
                </c:pt>
                <c:pt idx="216">
                  <c:v>-2.06</c:v>
                </c:pt>
                <c:pt idx="217">
                  <c:v>-2.09</c:v>
                </c:pt>
                <c:pt idx="218">
                  <c:v>-2.13</c:v>
                </c:pt>
                <c:pt idx="219">
                  <c:v>-2.2000000000000002</c:v>
                </c:pt>
                <c:pt idx="220">
                  <c:v>-2.31</c:v>
                </c:pt>
                <c:pt idx="221">
                  <c:v>-2.4700000000000002</c:v>
                </c:pt>
                <c:pt idx="222">
                  <c:v>-2.64</c:v>
                </c:pt>
                <c:pt idx="223">
                  <c:v>-2.76</c:v>
                </c:pt>
                <c:pt idx="224">
                  <c:v>-2.83</c:v>
                </c:pt>
                <c:pt idx="225">
                  <c:v>-2.88</c:v>
                </c:pt>
                <c:pt idx="226">
                  <c:v>-2.91</c:v>
                </c:pt>
                <c:pt idx="227">
                  <c:v>-2.94</c:v>
                </c:pt>
                <c:pt idx="228">
                  <c:v>-2.96</c:v>
                </c:pt>
                <c:pt idx="229">
                  <c:v>-3</c:v>
                </c:pt>
                <c:pt idx="230">
                  <c:v>-3.02</c:v>
                </c:pt>
                <c:pt idx="231">
                  <c:v>-3.03</c:v>
                </c:pt>
                <c:pt idx="232">
                  <c:v>-2.99</c:v>
                </c:pt>
                <c:pt idx="233">
                  <c:v>-2.92</c:v>
                </c:pt>
                <c:pt idx="234">
                  <c:v>-2.92</c:v>
                </c:pt>
                <c:pt idx="235">
                  <c:v>-3.06</c:v>
                </c:pt>
                <c:pt idx="236">
                  <c:v>-2.98</c:v>
                </c:pt>
                <c:pt idx="237">
                  <c:v>-2.8</c:v>
                </c:pt>
                <c:pt idx="238">
                  <c:v>-2.6</c:v>
                </c:pt>
                <c:pt idx="239">
                  <c:v>-2.44</c:v>
                </c:pt>
                <c:pt idx="240">
                  <c:v>-2.3199999999999998</c:v>
                </c:pt>
                <c:pt idx="241">
                  <c:v>-2.2200000000000002</c:v>
                </c:pt>
                <c:pt idx="242">
                  <c:v>-2.17</c:v>
                </c:pt>
                <c:pt idx="243">
                  <c:v>-2.13</c:v>
                </c:pt>
                <c:pt idx="244">
                  <c:v>-2.1</c:v>
                </c:pt>
                <c:pt idx="245">
                  <c:v>-2.11</c:v>
                </c:pt>
                <c:pt idx="246">
                  <c:v>-2.15</c:v>
                </c:pt>
                <c:pt idx="247">
                  <c:v>-2.19</c:v>
                </c:pt>
                <c:pt idx="248">
                  <c:v>-2.2200000000000002</c:v>
                </c:pt>
                <c:pt idx="249">
                  <c:v>-2.25</c:v>
                </c:pt>
                <c:pt idx="250">
                  <c:v>-2.2799999999999998</c:v>
                </c:pt>
                <c:pt idx="251">
                  <c:v>-2.2599999999999998</c:v>
                </c:pt>
                <c:pt idx="252">
                  <c:v>-2.1800000000000002</c:v>
                </c:pt>
                <c:pt idx="253">
                  <c:v>-2.1</c:v>
                </c:pt>
                <c:pt idx="254">
                  <c:v>-1.97</c:v>
                </c:pt>
                <c:pt idx="255">
                  <c:v>-1.83</c:v>
                </c:pt>
                <c:pt idx="256">
                  <c:v>-1.65</c:v>
                </c:pt>
                <c:pt idx="257">
                  <c:v>-1.45</c:v>
                </c:pt>
                <c:pt idx="258">
                  <c:v>-1.23</c:v>
                </c:pt>
                <c:pt idx="259">
                  <c:v>-0.97</c:v>
                </c:pt>
                <c:pt idx="260">
                  <c:v>-0.62</c:v>
                </c:pt>
                <c:pt idx="261">
                  <c:v>-0.2</c:v>
                </c:pt>
                <c:pt idx="262">
                  <c:v>0.24</c:v>
                </c:pt>
                <c:pt idx="263">
                  <c:v>0.73</c:v>
                </c:pt>
                <c:pt idx="264">
                  <c:v>1.27</c:v>
                </c:pt>
                <c:pt idx="265">
                  <c:v>1.88</c:v>
                </c:pt>
                <c:pt idx="266">
                  <c:v>2.54</c:v>
                </c:pt>
                <c:pt idx="267">
                  <c:v>3.2</c:v>
                </c:pt>
                <c:pt idx="268">
                  <c:v>3.79</c:v>
                </c:pt>
                <c:pt idx="269">
                  <c:v>4.33</c:v>
                </c:pt>
                <c:pt idx="270">
                  <c:v>4.8</c:v>
                </c:pt>
                <c:pt idx="271">
                  <c:v>5.2</c:v>
                </c:pt>
                <c:pt idx="272">
                  <c:v>5.52</c:v>
                </c:pt>
                <c:pt idx="273">
                  <c:v>5.78</c:v>
                </c:pt>
                <c:pt idx="274">
                  <c:v>5.98</c:v>
                </c:pt>
                <c:pt idx="275">
                  <c:v>6.1</c:v>
                </c:pt>
                <c:pt idx="276">
                  <c:v>6.15</c:v>
                </c:pt>
                <c:pt idx="277">
                  <c:v>6.08</c:v>
                </c:pt>
                <c:pt idx="278">
                  <c:v>5.95</c:v>
                </c:pt>
                <c:pt idx="279">
                  <c:v>5.74</c:v>
                </c:pt>
                <c:pt idx="280">
                  <c:v>5.51</c:v>
                </c:pt>
                <c:pt idx="281">
                  <c:v>5.29</c:v>
                </c:pt>
                <c:pt idx="282">
                  <c:v>5.0599999999999996</c:v>
                </c:pt>
                <c:pt idx="283">
                  <c:v>4.84</c:v>
                </c:pt>
                <c:pt idx="284">
                  <c:v>4.6399999999999997</c:v>
                </c:pt>
                <c:pt idx="285">
                  <c:v>4.47</c:v>
                </c:pt>
                <c:pt idx="286">
                  <c:v>4.34</c:v>
                </c:pt>
                <c:pt idx="287">
                  <c:v>4.22</c:v>
                </c:pt>
                <c:pt idx="288">
                  <c:v>4.12</c:v>
                </c:pt>
                <c:pt idx="289">
                  <c:v>4.0199999999999996</c:v>
                </c:pt>
                <c:pt idx="290">
                  <c:v>3.93</c:v>
                </c:pt>
                <c:pt idx="291">
                  <c:v>3.84</c:v>
                </c:pt>
                <c:pt idx="292">
                  <c:v>3.77</c:v>
                </c:pt>
                <c:pt idx="293">
                  <c:v>3.7</c:v>
                </c:pt>
                <c:pt idx="294">
                  <c:v>3.63</c:v>
                </c:pt>
                <c:pt idx="295">
                  <c:v>3.55</c:v>
                </c:pt>
                <c:pt idx="296">
                  <c:v>3.48</c:v>
                </c:pt>
                <c:pt idx="297">
                  <c:v>3.42</c:v>
                </c:pt>
                <c:pt idx="298">
                  <c:v>3.37</c:v>
                </c:pt>
                <c:pt idx="299">
                  <c:v>3.32</c:v>
                </c:pt>
                <c:pt idx="300">
                  <c:v>3.23</c:v>
                </c:pt>
                <c:pt idx="301">
                  <c:v>3.14</c:v>
                </c:pt>
                <c:pt idx="302">
                  <c:v>3.07</c:v>
                </c:pt>
                <c:pt idx="303">
                  <c:v>3</c:v>
                </c:pt>
                <c:pt idx="304">
                  <c:v>2.95</c:v>
                </c:pt>
                <c:pt idx="305">
                  <c:v>2.9</c:v>
                </c:pt>
                <c:pt idx="306">
                  <c:v>2.86</c:v>
                </c:pt>
                <c:pt idx="307">
                  <c:v>2.81</c:v>
                </c:pt>
                <c:pt idx="308">
                  <c:v>2.77</c:v>
                </c:pt>
                <c:pt idx="309">
                  <c:v>2.73</c:v>
                </c:pt>
                <c:pt idx="310">
                  <c:v>2.69</c:v>
                </c:pt>
                <c:pt idx="311">
                  <c:v>2.66</c:v>
                </c:pt>
                <c:pt idx="312">
                  <c:v>2.64</c:v>
                </c:pt>
                <c:pt idx="313">
                  <c:v>2.64</c:v>
                </c:pt>
                <c:pt idx="314">
                  <c:v>2.66</c:v>
                </c:pt>
                <c:pt idx="315">
                  <c:v>2.68</c:v>
                </c:pt>
                <c:pt idx="316">
                  <c:v>2.71</c:v>
                </c:pt>
                <c:pt idx="317">
                  <c:v>2.7</c:v>
                </c:pt>
                <c:pt idx="318">
                  <c:v>2.64</c:v>
                </c:pt>
                <c:pt idx="319">
                  <c:v>2.5299999999999998</c:v>
                </c:pt>
                <c:pt idx="320">
                  <c:v>2.36</c:v>
                </c:pt>
                <c:pt idx="321">
                  <c:v>2.11</c:v>
                </c:pt>
                <c:pt idx="322">
                  <c:v>1.82</c:v>
                </c:pt>
                <c:pt idx="323">
                  <c:v>1.48</c:v>
                </c:pt>
                <c:pt idx="324">
                  <c:v>1.1499999999999999</c:v>
                </c:pt>
                <c:pt idx="325">
                  <c:v>0.86</c:v>
                </c:pt>
                <c:pt idx="326">
                  <c:v>0.59</c:v>
                </c:pt>
                <c:pt idx="327">
                  <c:v>0.3</c:v>
                </c:pt>
                <c:pt idx="328">
                  <c:v>0.02</c:v>
                </c:pt>
                <c:pt idx="329">
                  <c:v>-0.23</c:v>
                </c:pt>
                <c:pt idx="330">
                  <c:v>-0.46</c:v>
                </c:pt>
                <c:pt idx="331">
                  <c:v>-0.66</c:v>
                </c:pt>
                <c:pt idx="332">
                  <c:v>-0.87</c:v>
                </c:pt>
                <c:pt idx="333">
                  <c:v>-1.06</c:v>
                </c:pt>
                <c:pt idx="334">
                  <c:v>-1.25</c:v>
                </c:pt>
                <c:pt idx="335">
                  <c:v>-1.47</c:v>
                </c:pt>
                <c:pt idx="336">
                  <c:v>-1.68</c:v>
                </c:pt>
                <c:pt idx="337">
                  <c:v>-1.91</c:v>
                </c:pt>
                <c:pt idx="338">
                  <c:v>-2.15</c:v>
                </c:pt>
                <c:pt idx="339">
                  <c:v>-2.36</c:v>
                </c:pt>
                <c:pt idx="340">
                  <c:v>-2.31</c:v>
                </c:pt>
                <c:pt idx="341">
                  <c:v>-1.74</c:v>
                </c:pt>
                <c:pt idx="342">
                  <c:v>-1.2</c:v>
                </c:pt>
                <c:pt idx="343">
                  <c:v>-1.05</c:v>
                </c:pt>
                <c:pt idx="344">
                  <c:v>-1.1000000000000001</c:v>
                </c:pt>
                <c:pt idx="345">
                  <c:v>-1.27</c:v>
                </c:pt>
                <c:pt idx="346">
                  <c:v>-1.58</c:v>
                </c:pt>
                <c:pt idx="347">
                  <c:v>-2.04</c:v>
                </c:pt>
                <c:pt idx="348">
                  <c:v>-2.69</c:v>
                </c:pt>
                <c:pt idx="349">
                  <c:v>-3.49</c:v>
                </c:pt>
                <c:pt idx="350">
                  <c:v>-4.38</c:v>
                </c:pt>
                <c:pt idx="351">
                  <c:v>-5.26</c:v>
                </c:pt>
                <c:pt idx="352">
                  <c:v>-6.1</c:v>
                </c:pt>
                <c:pt idx="353">
                  <c:v>-6.96</c:v>
                </c:pt>
                <c:pt idx="354">
                  <c:v>-7.83</c:v>
                </c:pt>
                <c:pt idx="355">
                  <c:v>-8.6</c:v>
                </c:pt>
                <c:pt idx="356">
                  <c:v>-9.19</c:v>
                </c:pt>
                <c:pt idx="357">
                  <c:v>-9.69</c:v>
                </c:pt>
                <c:pt idx="358">
                  <c:v>-10.210000000000001</c:v>
                </c:pt>
                <c:pt idx="359">
                  <c:v>-10.81</c:v>
                </c:pt>
                <c:pt idx="360">
                  <c:v>-11.45</c:v>
                </c:pt>
                <c:pt idx="361">
                  <c:v>-12.01</c:v>
                </c:pt>
                <c:pt idx="362">
                  <c:v>-12.49</c:v>
                </c:pt>
                <c:pt idx="363">
                  <c:v>-13.01</c:v>
                </c:pt>
                <c:pt idx="364">
                  <c:v>-13.53</c:v>
                </c:pt>
                <c:pt idx="365">
                  <c:v>-13.96</c:v>
                </c:pt>
                <c:pt idx="366">
                  <c:v>-14.25</c:v>
                </c:pt>
                <c:pt idx="367">
                  <c:v>-14.38</c:v>
                </c:pt>
                <c:pt idx="368">
                  <c:v>-14.38</c:v>
                </c:pt>
                <c:pt idx="369">
                  <c:v>-14.21</c:v>
                </c:pt>
                <c:pt idx="370">
                  <c:v>-13.79</c:v>
                </c:pt>
                <c:pt idx="371">
                  <c:v>-13.2</c:v>
                </c:pt>
                <c:pt idx="372">
                  <c:v>-12.5</c:v>
                </c:pt>
                <c:pt idx="373">
                  <c:v>-11.77</c:v>
                </c:pt>
                <c:pt idx="374">
                  <c:v>-10.99</c:v>
                </c:pt>
                <c:pt idx="375">
                  <c:v>-10.17</c:v>
                </c:pt>
                <c:pt idx="376">
                  <c:v>-9.2100000000000009</c:v>
                </c:pt>
                <c:pt idx="377">
                  <c:v>-8.34</c:v>
                </c:pt>
                <c:pt idx="378">
                  <c:v>-7.9</c:v>
                </c:pt>
                <c:pt idx="379">
                  <c:v>-7.3</c:v>
                </c:pt>
                <c:pt idx="380">
                  <c:v>-6.46</c:v>
                </c:pt>
                <c:pt idx="381">
                  <c:v>-5.65</c:v>
                </c:pt>
                <c:pt idx="382">
                  <c:v>-4.9000000000000004</c:v>
                </c:pt>
                <c:pt idx="383">
                  <c:v>-4.13</c:v>
                </c:pt>
                <c:pt idx="384">
                  <c:v>-3.23</c:v>
                </c:pt>
                <c:pt idx="385">
                  <c:v>-2.1</c:v>
                </c:pt>
                <c:pt idx="386">
                  <c:v>-0.63</c:v>
                </c:pt>
                <c:pt idx="387">
                  <c:v>1.34</c:v>
                </c:pt>
                <c:pt idx="388">
                  <c:v>3.6</c:v>
                </c:pt>
                <c:pt idx="389">
                  <c:v>4.42</c:v>
                </c:pt>
                <c:pt idx="390">
                  <c:v>2.15</c:v>
                </c:pt>
                <c:pt idx="391">
                  <c:v>-1.04</c:v>
                </c:pt>
                <c:pt idx="392">
                  <c:v>-3.67</c:v>
                </c:pt>
                <c:pt idx="393">
                  <c:v>-5.48</c:v>
                </c:pt>
                <c:pt idx="394">
                  <c:v>-6.52</c:v>
                </c:pt>
                <c:pt idx="395">
                  <c:v>-6.98</c:v>
                </c:pt>
                <c:pt idx="396">
                  <c:v>-7.09</c:v>
                </c:pt>
                <c:pt idx="397">
                  <c:v>-7.1</c:v>
                </c:pt>
                <c:pt idx="398">
                  <c:v>-7.11</c:v>
                </c:pt>
                <c:pt idx="399">
                  <c:v>-7.12</c:v>
                </c:pt>
                <c:pt idx="400">
                  <c:v>-7.17</c:v>
                </c:pt>
                <c:pt idx="401">
                  <c:v>-7.17</c:v>
                </c:pt>
                <c:pt idx="402">
                  <c:v>-7.18</c:v>
                </c:pt>
                <c:pt idx="403">
                  <c:v>-7.22</c:v>
                </c:pt>
                <c:pt idx="404">
                  <c:v>-7.43</c:v>
                </c:pt>
                <c:pt idx="405">
                  <c:v>-7.02</c:v>
                </c:pt>
                <c:pt idx="406">
                  <c:v>-7.15</c:v>
                </c:pt>
                <c:pt idx="407">
                  <c:v>-7.31</c:v>
                </c:pt>
                <c:pt idx="408">
                  <c:v>-7.51</c:v>
                </c:pt>
                <c:pt idx="409">
                  <c:v>-7.82</c:v>
                </c:pt>
                <c:pt idx="410">
                  <c:v>-8.18</c:v>
                </c:pt>
                <c:pt idx="411">
                  <c:v>-8.64</c:v>
                </c:pt>
                <c:pt idx="412">
                  <c:v>-9.17</c:v>
                </c:pt>
                <c:pt idx="413">
                  <c:v>-9.76</c:v>
                </c:pt>
                <c:pt idx="414">
                  <c:v>-10.27</c:v>
                </c:pt>
                <c:pt idx="415">
                  <c:v>-10.71</c:v>
                </c:pt>
                <c:pt idx="416">
                  <c:v>-11.21</c:v>
                </c:pt>
                <c:pt idx="417">
                  <c:v>-12.06</c:v>
                </c:pt>
                <c:pt idx="418">
                  <c:v>-13.21</c:v>
                </c:pt>
                <c:pt idx="419">
                  <c:v>-14.28</c:v>
                </c:pt>
                <c:pt idx="420">
                  <c:v>-15.14</c:v>
                </c:pt>
                <c:pt idx="421">
                  <c:v>-15.71</c:v>
                </c:pt>
                <c:pt idx="422">
                  <c:v>-16.25</c:v>
                </c:pt>
                <c:pt idx="423">
                  <c:v>-16.73</c:v>
                </c:pt>
                <c:pt idx="424">
                  <c:v>-16.989999999999998</c:v>
                </c:pt>
                <c:pt idx="425">
                  <c:v>-17.95</c:v>
                </c:pt>
                <c:pt idx="426">
                  <c:v>-18.46</c:v>
                </c:pt>
                <c:pt idx="427">
                  <c:v>-18.12</c:v>
                </c:pt>
                <c:pt idx="428">
                  <c:v>-22.26</c:v>
                </c:pt>
                <c:pt idx="429">
                  <c:v>-25.47</c:v>
                </c:pt>
                <c:pt idx="430">
                  <c:v>-25.67</c:v>
                </c:pt>
                <c:pt idx="431">
                  <c:v>-20.87</c:v>
                </c:pt>
                <c:pt idx="432">
                  <c:v>-16.41</c:v>
                </c:pt>
                <c:pt idx="433">
                  <c:v>-12.98</c:v>
                </c:pt>
                <c:pt idx="434">
                  <c:v>-10.07</c:v>
                </c:pt>
                <c:pt idx="435">
                  <c:v>-7.61</c:v>
                </c:pt>
                <c:pt idx="436">
                  <c:v>-5.15</c:v>
                </c:pt>
                <c:pt idx="437">
                  <c:v>-2.08</c:v>
                </c:pt>
                <c:pt idx="438">
                  <c:v>2.12</c:v>
                </c:pt>
                <c:pt idx="439">
                  <c:v>7.87</c:v>
                </c:pt>
                <c:pt idx="440">
                  <c:v>5.73</c:v>
                </c:pt>
                <c:pt idx="441">
                  <c:v>-2.16</c:v>
                </c:pt>
                <c:pt idx="442">
                  <c:v>1.18</c:v>
                </c:pt>
                <c:pt idx="443">
                  <c:v>-1.49</c:v>
                </c:pt>
                <c:pt idx="444">
                  <c:v>-2.91</c:v>
                </c:pt>
                <c:pt idx="445">
                  <c:v>-3.72</c:v>
                </c:pt>
                <c:pt idx="446">
                  <c:v>-4.37</c:v>
                </c:pt>
                <c:pt idx="447">
                  <c:v>-4.8499999999999996</c:v>
                </c:pt>
                <c:pt idx="448">
                  <c:v>-5.39</c:v>
                </c:pt>
                <c:pt idx="449">
                  <c:v>-5.98</c:v>
                </c:pt>
                <c:pt idx="450">
                  <c:v>-6.64</c:v>
                </c:pt>
                <c:pt idx="451">
                  <c:v>-7.09</c:v>
                </c:pt>
                <c:pt idx="452">
                  <c:v>-6.96</c:v>
                </c:pt>
                <c:pt idx="453">
                  <c:v>-7.1</c:v>
                </c:pt>
                <c:pt idx="454">
                  <c:v>-6.52</c:v>
                </c:pt>
                <c:pt idx="455">
                  <c:v>-5.93</c:v>
                </c:pt>
                <c:pt idx="456">
                  <c:v>-5.54</c:v>
                </c:pt>
                <c:pt idx="457">
                  <c:v>-6.08</c:v>
                </c:pt>
                <c:pt idx="458">
                  <c:v>-9.11</c:v>
                </c:pt>
                <c:pt idx="459">
                  <c:v>-6.41</c:v>
                </c:pt>
                <c:pt idx="460">
                  <c:v>-4.0999999999999996</c:v>
                </c:pt>
                <c:pt idx="461">
                  <c:v>-3.05</c:v>
                </c:pt>
                <c:pt idx="462">
                  <c:v>-2.2200000000000002</c:v>
                </c:pt>
                <c:pt idx="463">
                  <c:v>-1.79</c:v>
                </c:pt>
                <c:pt idx="464">
                  <c:v>-1.83</c:v>
                </c:pt>
                <c:pt idx="465">
                  <c:v>-2.2200000000000002</c:v>
                </c:pt>
                <c:pt idx="466">
                  <c:v>-2.85</c:v>
                </c:pt>
                <c:pt idx="467">
                  <c:v>-3.72</c:v>
                </c:pt>
                <c:pt idx="468">
                  <c:v>-4</c:v>
                </c:pt>
                <c:pt idx="469">
                  <c:v>-4.7699999999999996</c:v>
                </c:pt>
                <c:pt idx="470">
                  <c:v>-5.51</c:v>
                </c:pt>
                <c:pt idx="471">
                  <c:v>-6.49</c:v>
                </c:pt>
                <c:pt idx="472">
                  <c:v>-7.03</c:v>
                </c:pt>
                <c:pt idx="473">
                  <c:v>-6.14</c:v>
                </c:pt>
                <c:pt idx="474">
                  <c:v>-4.74</c:v>
                </c:pt>
                <c:pt idx="475">
                  <c:v>2.57</c:v>
                </c:pt>
                <c:pt idx="476">
                  <c:v>6.14</c:v>
                </c:pt>
                <c:pt idx="477">
                  <c:v>0.68</c:v>
                </c:pt>
                <c:pt idx="478">
                  <c:v>-2.3199999999999998</c:v>
                </c:pt>
                <c:pt idx="479">
                  <c:v>-3.51</c:v>
                </c:pt>
                <c:pt idx="480">
                  <c:v>-6.01</c:v>
                </c:pt>
                <c:pt idx="481">
                  <c:v>-6.08</c:v>
                </c:pt>
                <c:pt idx="482">
                  <c:v>-7.34</c:v>
                </c:pt>
                <c:pt idx="483">
                  <c:v>-8.34</c:v>
                </c:pt>
                <c:pt idx="484">
                  <c:v>-9.0500000000000007</c:v>
                </c:pt>
                <c:pt idx="485">
                  <c:v>-9.35</c:v>
                </c:pt>
                <c:pt idx="486">
                  <c:v>-9.27</c:v>
                </c:pt>
                <c:pt idx="487">
                  <c:v>-8.89</c:v>
                </c:pt>
                <c:pt idx="488">
                  <c:v>-8.77</c:v>
                </c:pt>
                <c:pt idx="489">
                  <c:v>-8.81</c:v>
                </c:pt>
                <c:pt idx="490">
                  <c:v>-7.85</c:v>
                </c:pt>
                <c:pt idx="491">
                  <c:v>-9.77</c:v>
                </c:pt>
                <c:pt idx="492">
                  <c:v>-9.67</c:v>
                </c:pt>
                <c:pt idx="493">
                  <c:v>-9.7799999999999994</c:v>
                </c:pt>
                <c:pt idx="494">
                  <c:v>-10.039999999999999</c:v>
                </c:pt>
                <c:pt idx="495">
                  <c:v>-10.14</c:v>
                </c:pt>
                <c:pt idx="496">
                  <c:v>-10.17</c:v>
                </c:pt>
                <c:pt idx="497">
                  <c:v>-9.5399999999999991</c:v>
                </c:pt>
                <c:pt idx="498">
                  <c:v>-8.6300000000000008</c:v>
                </c:pt>
                <c:pt idx="499">
                  <c:v>-6.49</c:v>
                </c:pt>
                <c:pt idx="500">
                  <c:v>-2.84</c:v>
                </c:pt>
                <c:pt idx="501">
                  <c:v>0.92</c:v>
                </c:pt>
                <c:pt idx="502">
                  <c:v>4.7300000000000004</c:v>
                </c:pt>
                <c:pt idx="503">
                  <c:v>-5.84</c:v>
                </c:pt>
                <c:pt idx="504">
                  <c:v>-13.22</c:v>
                </c:pt>
                <c:pt idx="505">
                  <c:v>-13.52</c:v>
                </c:pt>
                <c:pt idx="506">
                  <c:v>-15.34</c:v>
                </c:pt>
                <c:pt idx="507">
                  <c:v>-17.88</c:v>
                </c:pt>
                <c:pt idx="508">
                  <c:v>-16.21</c:v>
                </c:pt>
                <c:pt idx="509">
                  <c:v>-10.1</c:v>
                </c:pt>
                <c:pt idx="510">
                  <c:v>-7.23</c:v>
                </c:pt>
                <c:pt idx="511">
                  <c:v>-7.87</c:v>
                </c:pt>
                <c:pt idx="512">
                  <c:v>-12.02</c:v>
                </c:pt>
                <c:pt idx="513">
                  <c:v>-17.260000000000002</c:v>
                </c:pt>
                <c:pt idx="514">
                  <c:v>-17.68</c:v>
                </c:pt>
                <c:pt idx="515">
                  <c:v>-16.190000000000001</c:v>
                </c:pt>
                <c:pt idx="516">
                  <c:v>-14.67</c:v>
                </c:pt>
                <c:pt idx="517">
                  <c:v>-12.88</c:v>
                </c:pt>
                <c:pt idx="518">
                  <c:v>-11.05</c:v>
                </c:pt>
                <c:pt idx="519">
                  <c:v>-10.28</c:v>
                </c:pt>
                <c:pt idx="520">
                  <c:v>-11.02</c:v>
                </c:pt>
                <c:pt idx="521">
                  <c:v>-12.43</c:v>
                </c:pt>
                <c:pt idx="522">
                  <c:v>-10.88</c:v>
                </c:pt>
                <c:pt idx="523">
                  <c:v>-8.75</c:v>
                </c:pt>
                <c:pt idx="524">
                  <c:v>-3.93</c:v>
                </c:pt>
                <c:pt idx="525">
                  <c:v>-12.49</c:v>
                </c:pt>
                <c:pt idx="526">
                  <c:v>-14.32</c:v>
                </c:pt>
                <c:pt idx="527">
                  <c:v>-20.03</c:v>
                </c:pt>
                <c:pt idx="528">
                  <c:v>-17.190000000000001</c:v>
                </c:pt>
                <c:pt idx="529">
                  <c:v>-15.06</c:v>
                </c:pt>
                <c:pt idx="530">
                  <c:v>-12.91</c:v>
                </c:pt>
                <c:pt idx="531">
                  <c:v>-10.82</c:v>
                </c:pt>
                <c:pt idx="532">
                  <c:v>-9.41</c:v>
                </c:pt>
                <c:pt idx="533">
                  <c:v>-8.1300000000000008</c:v>
                </c:pt>
                <c:pt idx="534">
                  <c:v>-8.93</c:v>
                </c:pt>
                <c:pt idx="535">
                  <c:v>-4.42</c:v>
                </c:pt>
                <c:pt idx="536">
                  <c:v>-4.25</c:v>
                </c:pt>
                <c:pt idx="537">
                  <c:v>-4.92</c:v>
                </c:pt>
                <c:pt idx="538">
                  <c:v>-7</c:v>
                </c:pt>
                <c:pt idx="539">
                  <c:v>-10.11</c:v>
                </c:pt>
                <c:pt idx="540">
                  <c:v>-13.2</c:v>
                </c:pt>
                <c:pt idx="541">
                  <c:v>-15.16</c:v>
                </c:pt>
                <c:pt idx="542">
                  <c:v>-12.4</c:v>
                </c:pt>
                <c:pt idx="543">
                  <c:v>-7.06</c:v>
                </c:pt>
                <c:pt idx="544">
                  <c:v>-11.62</c:v>
                </c:pt>
                <c:pt idx="545">
                  <c:v>-14.28</c:v>
                </c:pt>
                <c:pt idx="546">
                  <c:v>-15.89</c:v>
                </c:pt>
                <c:pt idx="547">
                  <c:v>-15.1</c:v>
                </c:pt>
                <c:pt idx="548">
                  <c:v>-13.12</c:v>
                </c:pt>
                <c:pt idx="549">
                  <c:v>-13.73</c:v>
                </c:pt>
                <c:pt idx="550">
                  <c:v>-18.170000000000002</c:v>
                </c:pt>
                <c:pt idx="551">
                  <c:v>-23.69</c:v>
                </c:pt>
                <c:pt idx="552">
                  <c:v>-27.97</c:v>
                </c:pt>
                <c:pt idx="553">
                  <c:v>-23.73</c:v>
                </c:pt>
                <c:pt idx="554">
                  <c:v>-18.170000000000002</c:v>
                </c:pt>
                <c:pt idx="555">
                  <c:v>-14.95</c:v>
                </c:pt>
                <c:pt idx="556">
                  <c:v>-14.14</c:v>
                </c:pt>
                <c:pt idx="557">
                  <c:v>-13.89</c:v>
                </c:pt>
                <c:pt idx="558">
                  <c:v>-10.4</c:v>
                </c:pt>
                <c:pt idx="559">
                  <c:v>-8.01</c:v>
                </c:pt>
                <c:pt idx="560">
                  <c:v>-7.14</c:v>
                </c:pt>
                <c:pt idx="561">
                  <c:v>-6.81</c:v>
                </c:pt>
                <c:pt idx="562">
                  <c:v>-4.22</c:v>
                </c:pt>
                <c:pt idx="563">
                  <c:v>-4.75</c:v>
                </c:pt>
                <c:pt idx="564">
                  <c:v>-6.35</c:v>
                </c:pt>
                <c:pt idx="565">
                  <c:v>-8.89</c:v>
                </c:pt>
                <c:pt idx="566">
                  <c:v>-10.029999999999999</c:v>
                </c:pt>
                <c:pt idx="567">
                  <c:v>-7.81</c:v>
                </c:pt>
                <c:pt idx="568">
                  <c:v>-5.0599999999999996</c:v>
                </c:pt>
                <c:pt idx="569">
                  <c:v>-4.72</c:v>
                </c:pt>
                <c:pt idx="570">
                  <c:v>-6.03</c:v>
                </c:pt>
                <c:pt idx="571">
                  <c:v>-7.34</c:v>
                </c:pt>
                <c:pt idx="572">
                  <c:v>-6.33</c:v>
                </c:pt>
                <c:pt idx="573">
                  <c:v>-2.4700000000000002</c:v>
                </c:pt>
                <c:pt idx="574">
                  <c:v>-4.57</c:v>
                </c:pt>
                <c:pt idx="575">
                  <c:v>-9.27</c:v>
                </c:pt>
                <c:pt idx="576">
                  <c:v>-12.54</c:v>
                </c:pt>
                <c:pt idx="577">
                  <c:v>-13.17</c:v>
                </c:pt>
                <c:pt idx="578">
                  <c:v>-10.48</c:v>
                </c:pt>
                <c:pt idx="579">
                  <c:v>-9.6199999999999992</c:v>
                </c:pt>
                <c:pt idx="580">
                  <c:v>-9.4499999999999993</c:v>
                </c:pt>
                <c:pt idx="581">
                  <c:v>-11.54</c:v>
                </c:pt>
                <c:pt idx="582">
                  <c:v>-14.49</c:v>
                </c:pt>
                <c:pt idx="583">
                  <c:v>-10.98</c:v>
                </c:pt>
                <c:pt idx="584">
                  <c:v>-12.85</c:v>
                </c:pt>
                <c:pt idx="585">
                  <c:v>-10.52</c:v>
                </c:pt>
                <c:pt idx="586">
                  <c:v>-15.32</c:v>
                </c:pt>
                <c:pt idx="587">
                  <c:v>-16.399999999999999</c:v>
                </c:pt>
                <c:pt idx="588">
                  <c:v>-15.21</c:v>
                </c:pt>
                <c:pt idx="589">
                  <c:v>-16.54</c:v>
                </c:pt>
                <c:pt idx="590">
                  <c:v>-17.52</c:v>
                </c:pt>
                <c:pt idx="591">
                  <c:v>-20.13</c:v>
                </c:pt>
                <c:pt idx="592">
                  <c:v>-24.36</c:v>
                </c:pt>
                <c:pt idx="593">
                  <c:v>-24.79</c:v>
                </c:pt>
                <c:pt idx="594">
                  <c:v>-29.94</c:v>
                </c:pt>
                <c:pt idx="595">
                  <c:v>-37.08</c:v>
                </c:pt>
                <c:pt idx="596">
                  <c:v>-23.77</c:v>
                </c:pt>
                <c:pt idx="597">
                  <c:v>-24.81</c:v>
                </c:pt>
                <c:pt idx="598">
                  <c:v>-26.8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E74-498E-B491-A4141C321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379096"/>
        <c:axId val="1088379488"/>
      </c:scatterChart>
      <c:valAx>
        <c:axId val="1088379096"/>
        <c:scaling>
          <c:orientation val="minMax"/>
          <c:max val="9000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[Hz]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79488"/>
        <c:crosses val="autoZero"/>
        <c:crossBetween val="midCat"/>
      </c:valAx>
      <c:valAx>
        <c:axId val="1088379488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dBr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79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</a:t>
            </a:r>
            <a:r>
              <a:rPr lang="en-US" baseline="0"/>
              <a:t> and 3 Turns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2 turns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Data!$C$1:$C$599</c:f>
              <c:numCache>
                <c:formatCode>General</c:formatCode>
                <c:ptCount val="599"/>
                <c:pt idx="0">
                  <c:v>2.68</c:v>
                </c:pt>
                <c:pt idx="1">
                  <c:v>2.87</c:v>
                </c:pt>
                <c:pt idx="2">
                  <c:v>2.86</c:v>
                </c:pt>
                <c:pt idx="3">
                  <c:v>2.88</c:v>
                </c:pt>
                <c:pt idx="4">
                  <c:v>2.88</c:v>
                </c:pt>
                <c:pt idx="5">
                  <c:v>2.9</c:v>
                </c:pt>
                <c:pt idx="6">
                  <c:v>2.93</c:v>
                </c:pt>
                <c:pt idx="7">
                  <c:v>2.95</c:v>
                </c:pt>
                <c:pt idx="8">
                  <c:v>2.99</c:v>
                </c:pt>
                <c:pt idx="9">
                  <c:v>3.02</c:v>
                </c:pt>
                <c:pt idx="10">
                  <c:v>3.07</c:v>
                </c:pt>
                <c:pt idx="11">
                  <c:v>3.12</c:v>
                </c:pt>
                <c:pt idx="12">
                  <c:v>3.18</c:v>
                </c:pt>
                <c:pt idx="13">
                  <c:v>3.19</c:v>
                </c:pt>
                <c:pt idx="14">
                  <c:v>3.24</c:v>
                </c:pt>
                <c:pt idx="15">
                  <c:v>3.29</c:v>
                </c:pt>
                <c:pt idx="16">
                  <c:v>3.31</c:v>
                </c:pt>
                <c:pt idx="17">
                  <c:v>3.35</c:v>
                </c:pt>
                <c:pt idx="18">
                  <c:v>3.38</c:v>
                </c:pt>
                <c:pt idx="19">
                  <c:v>3.41</c:v>
                </c:pt>
                <c:pt idx="20">
                  <c:v>3.48</c:v>
                </c:pt>
                <c:pt idx="21">
                  <c:v>3.5</c:v>
                </c:pt>
                <c:pt idx="22">
                  <c:v>3.52</c:v>
                </c:pt>
                <c:pt idx="23">
                  <c:v>3.55</c:v>
                </c:pt>
                <c:pt idx="24">
                  <c:v>3.59</c:v>
                </c:pt>
                <c:pt idx="25">
                  <c:v>3.61</c:v>
                </c:pt>
                <c:pt idx="26">
                  <c:v>3.65</c:v>
                </c:pt>
                <c:pt idx="27">
                  <c:v>3.68</c:v>
                </c:pt>
                <c:pt idx="28">
                  <c:v>3.72</c:v>
                </c:pt>
                <c:pt idx="29">
                  <c:v>3.77</c:v>
                </c:pt>
                <c:pt idx="30">
                  <c:v>3.78</c:v>
                </c:pt>
                <c:pt idx="31">
                  <c:v>3.86</c:v>
                </c:pt>
                <c:pt idx="32">
                  <c:v>3.89</c:v>
                </c:pt>
                <c:pt idx="33">
                  <c:v>3.94</c:v>
                </c:pt>
                <c:pt idx="34">
                  <c:v>3.99</c:v>
                </c:pt>
                <c:pt idx="35">
                  <c:v>4.03</c:v>
                </c:pt>
                <c:pt idx="36">
                  <c:v>4.09</c:v>
                </c:pt>
                <c:pt idx="37">
                  <c:v>4.13</c:v>
                </c:pt>
                <c:pt idx="38">
                  <c:v>4.16</c:v>
                </c:pt>
                <c:pt idx="39">
                  <c:v>4.18</c:v>
                </c:pt>
                <c:pt idx="40">
                  <c:v>4.2</c:v>
                </c:pt>
                <c:pt idx="41">
                  <c:v>4.1500000000000004</c:v>
                </c:pt>
                <c:pt idx="42">
                  <c:v>4.08</c:v>
                </c:pt>
                <c:pt idx="43">
                  <c:v>3.99</c:v>
                </c:pt>
                <c:pt idx="44">
                  <c:v>3.87</c:v>
                </c:pt>
                <c:pt idx="45">
                  <c:v>3.75</c:v>
                </c:pt>
                <c:pt idx="46">
                  <c:v>3.65</c:v>
                </c:pt>
                <c:pt idx="47">
                  <c:v>3.53</c:v>
                </c:pt>
                <c:pt idx="48">
                  <c:v>3.44</c:v>
                </c:pt>
                <c:pt idx="49">
                  <c:v>3.4</c:v>
                </c:pt>
                <c:pt idx="50">
                  <c:v>2.98</c:v>
                </c:pt>
                <c:pt idx="51">
                  <c:v>2.71</c:v>
                </c:pt>
                <c:pt idx="52">
                  <c:v>2.35</c:v>
                </c:pt>
                <c:pt idx="53">
                  <c:v>1.85</c:v>
                </c:pt>
                <c:pt idx="54">
                  <c:v>1.5</c:v>
                </c:pt>
                <c:pt idx="55">
                  <c:v>1.21</c:v>
                </c:pt>
                <c:pt idx="56">
                  <c:v>1.06</c:v>
                </c:pt>
                <c:pt idx="57">
                  <c:v>1.03</c:v>
                </c:pt>
                <c:pt idx="58">
                  <c:v>1.07</c:v>
                </c:pt>
                <c:pt idx="59">
                  <c:v>1.1299999999999999</c:v>
                </c:pt>
                <c:pt idx="60">
                  <c:v>1.21</c:v>
                </c:pt>
                <c:pt idx="61">
                  <c:v>1.36</c:v>
                </c:pt>
                <c:pt idx="62">
                  <c:v>1.59</c:v>
                </c:pt>
                <c:pt idx="63">
                  <c:v>1.74</c:v>
                </c:pt>
                <c:pt idx="64">
                  <c:v>1.9</c:v>
                </c:pt>
                <c:pt idx="65">
                  <c:v>2.02</c:v>
                </c:pt>
                <c:pt idx="66">
                  <c:v>2.09</c:v>
                </c:pt>
                <c:pt idx="67">
                  <c:v>2.1800000000000002</c:v>
                </c:pt>
                <c:pt idx="68">
                  <c:v>2.2599999999999998</c:v>
                </c:pt>
                <c:pt idx="69">
                  <c:v>2.3199999999999998</c:v>
                </c:pt>
                <c:pt idx="70">
                  <c:v>2.36</c:v>
                </c:pt>
                <c:pt idx="71">
                  <c:v>2.39</c:v>
                </c:pt>
                <c:pt idx="72">
                  <c:v>2.41</c:v>
                </c:pt>
                <c:pt idx="73">
                  <c:v>2.44</c:v>
                </c:pt>
                <c:pt idx="74">
                  <c:v>2.65</c:v>
                </c:pt>
                <c:pt idx="75">
                  <c:v>2.68</c:v>
                </c:pt>
                <c:pt idx="76">
                  <c:v>2.62</c:v>
                </c:pt>
                <c:pt idx="77">
                  <c:v>2.56</c:v>
                </c:pt>
                <c:pt idx="78">
                  <c:v>2.56</c:v>
                </c:pt>
                <c:pt idx="79">
                  <c:v>2.5499999999999998</c:v>
                </c:pt>
                <c:pt idx="80">
                  <c:v>2.56</c:v>
                </c:pt>
                <c:pt idx="81">
                  <c:v>2.54</c:v>
                </c:pt>
                <c:pt idx="82">
                  <c:v>2.5099999999999998</c:v>
                </c:pt>
                <c:pt idx="83">
                  <c:v>2.5499999999999998</c:v>
                </c:pt>
                <c:pt idx="84">
                  <c:v>2.52</c:v>
                </c:pt>
                <c:pt idx="85">
                  <c:v>2.4500000000000002</c:v>
                </c:pt>
                <c:pt idx="86">
                  <c:v>2.52</c:v>
                </c:pt>
                <c:pt idx="87">
                  <c:v>2.54</c:v>
                </c:pt>
                <c:pt idx="88">
                  <c:v>2.58</c:v>
                </c:pt>
                <c:pt idx="89">
                  <c:v>2.68</c:v>
                </c:pt>
                <c:pt idx="90">
                  <c:v>2.77</c:v>
                </c:pt>
                <c:pt idx="91">
                  <c:v>2.88</c:v>
                </c:pt>
                <c:pt idx="92">
                  <c:v>3</c:v>
                </c:pt>
                <c:pt idx="93">
                  <c:v>3.13</c:v>
                </c:pt>
                <c:pt idx="94">
                  <c:v>3.28</c:v>
                </c:pt>
                <c:pt idx="95">
                  <c:v>3.45</c:v>
                </c:pt>
                <c:pt idx="96">
                  <c:v>3.63</c:v>
                </c:pt>
                <c:pt idx="97">
                  <c:v>3.82</c:v>
                </c:pt>
                <c:pt idx="98">
                  <c:v>4.01</c:v>
                </c:pt>
                <c:pt idx="99">
                  <c:v>4.22</c:v>
                </c:pt>
                <c:pt idx="100">
                  <c:v>4.41</c:v>
                </c:pt>
                <c:pt idx="101">
                  <c:v>4.57</c:v>
                </c:pt>
                <c:pt idx="102">
                  <c:v>4.7300000000000004</c:v>
                </c:pt>
                <c:pt idx="103">
                  <c:v>4.8600000000000003</c:v>
                </c:pt>
                <c:pt idx="104">
                  <c:v>4.99</c:v>
                </c:pt>
                <c:pt idx="105">
                  <c:v>5.09</c:v>
                </c:pt>
                <c:pt idx="106">
                  <c:v>5.17</c:v>
                </c:pt>
                <c:pt idx="107">
                  <c:v>5.25</c:v>
                </c:pt>
                <c:pt idx="108">
                  <c:v>5.32</c:v>
                </c:pt>
                <c:pt idx="109">
                  <c:v>5.37</c:v>
                </c:pt>
                <c:pt idx="110">
                  <c:v>5.41</c:v>
                </c:pt>
                <c:pt idx="111">
                  <c:v>5.44</c:v>
                </c:pt>
                <c:pt idx="112">
                  <c:v>5.5</c:v>
                </c:pt>
                <c:pt idx="113">
                  <c:v>5.55</c:v>
                </c:pt>
                <c:pt idx="114">
                  <c:v>5.6</c:v>
                </c:pt>
                <c:pt idx="115">
                  <c:v>5.65</c:v>
                </c:pt>
                <c:pt idx="116">
                  <c:v>5.72</c:v>
                </c:pt>
                <c:pt idx="117">
                  <c:v>5.77</c:v>
                </c:pt>
                <c:pt idx="118">
                  <c:v>5.8</c:v>
                </c:pt>
                <c:pt idx="119">
                  <c:v>5.78</c:v>
                </c:pt>
                <c:pt idx="120">
                  <c:v>5.77</c:v>
                </c:pt>
                <c:pt idx="121">
                  <c:v>5.74</c:v>
                </c:pt>
                <c:pt idx="122">
                  <c:v>5.68</c:v>
                </c:pt>
                <c:pt idx="123">
                  <c:v>5.63</c:v>
                </c:pt>
                <c:pt idx="124">
                  <c:v>5.58</c:v>
                </c:pt>
                <c:pt idx="125">
                  <c:v>5.51</c:v>
                </c:pt>
                <c:pt idx="126">
                  <c:v>5.42</c:v>
                </c:pt>
                <c:pt idx="127">
                  <c:v>5.28</c:v>
                </c:pt>
                <c:pt idx="128">
                  <c:v>5.09</c:v>
                </c:pt>
                <c:pt idx="129">
                  <c:v>4.91</c:v>
                </c:pt>
                <c:pt idx="130">
                  <c:v>4.72</c:v>
                </c:pt>
                <c:pt idx="131">
                  <c:v>4.53</c:v>
                </c:pt>
                <c:pt idx="132">
                  <c:v>4.3</c:v>
                </c:pt>
                <c:pt idx="133">
                  <c:v>4.07</c:v>
                </c:pt>
                <c:pt idx="134">
                  <c:v>3.8</c:v>
                </c:pt>
                <c:pt idx="135">
                  <c:v>3.51</c:v>
                </c:pt>
                <c:pt idx="136">
                  <c:v>3.25</c:v>
                </c:pt>
                <c:pt idx="137">
                  <c:v>3.02</c:v>
                </c:pt>
                <c:pt idx="138">
                  <c:v>2.8</c:v>
                </c:pt>
                <c:pt idx="139">
                  <c:v>2.59</c:v>
                </c:pt>
                <c:pt idx="140">
                  <c:v>2.42</c:v>
                </c:pt>
                <c:pt idx="141">
                  <c:v>2.2599999999999998</c:v>
                </c:pt>
                <c:pt idx="142">
                  <c:v>2.12</c:v>
                </c:pt>
                <c:pt idx="143">
                  <c:v>1.98</c:v>
                </c:pt>
                <c:pt idx="144">
                  <c:v>1.86</c:v>
                </c:pt>
                <c:pt idx="145">
                  <c:v>1.76</c:v>
                </c:pt>
                <c:pt idx="146">
                  <c:v>1.67</c:v>
                </c:pt>
                <c:pt idx="147">
                  <c:v>1.58</c:v>
                </c:pt>
                <c:pt idx="148">
                  <c:v>1.47</c:v>
                </c:pt>
                <c:pt idx="149">
                  <c:v>1.38</c:v>
                </c:pt>
                <c:pt idx="150">
                  <c:v>1.31</c:v>
                </c:pt>
                <c:pt idx="151">
                  <c:v>1.27</c:v>
                </c:pt>
                <c:pt idx="152">
                  <c:v>1.25</c:v>
                </c:pt>
                <c:pt idx="153">
                  <c:v>1.28</c:v>
                </c:pt>
                <c:pt idx="154">
                  <c:v>1.31</c:v>
                </c:pt>
                <c:pt idx="155">
                  <c:v>1.38</c:v>
                </c:pt>
                <c:pt idx="156">
                  <c:v>1.47</c:v>
                </c:pt>
                <c:pt idx="157">
                  <c:v>1.52</c:v>
                </c:pt>
                <c:pt idx="158">
                  <c:v>1.49</c:v>
                </c:pt>
                <c:pt idx="159">
                  <c:v>1.43</c:v>
                </c:pt>
                <c:pt idx="160">
                  <c:v>1.37</c:v>
                </c:pt>
                <c:pt idx="161">
                  <c:v>1.34</c:v>
                </c:pt>
                <c:pt idx="162">
                  <c:v>1.32</c:v>
                </c:pt>
                <c:pt idx="163">
                  <c:v>1.3</c:v>
                </c:pt>
                <c:pt idx="164">
                  <c:v>1.28</c:v>
                </c:pt>
                <c:pt idx="165">
                  <c:v>1.26</c:v>
                </c:pt>
                <c:pt idx="166">
                  <c:v>1.23</c:v>
                </c:pt>
                <c:pt idx="167">
                  <c:v>1.18</c:v>
                </c:pt>
                <c:pt idx="168">
                  <c:v>1.1100000000000001</c:v>
                </c:pt>
                <c:pt idx="169">
                  <c:v>1.05</c:v>
                </c:pt>
                <c:pt idx="170">
                  <c:v>0.98</c:v>
                </c:pt>
                <c:pt idx="171">
                  <c:v>0.91</c:v>
                </c:pt>
                <c:pt idx="172">
                  <c:v>0.84</c:v>
                </c:pt>
                <c:pt idx="173">
                  <c:v>0.78</c:v>
                </c:pt>
                <c:pt idx="174">
                  <c:v>0.74</c:v>
                </c:pt>
                <c:pt idx="175">
                  <c:v>0.74</c:v>
                </c:pt>
                <c:pt idx="176">
                  <c:v>0.78</c:v>
                </c:pt>
                <c:pt idx="177">
                  <c:v>0.85</c:v>
                </c:pt>
                <c:pt idx="178">
                  <c:v>0.91</c:v>
                </c:pt>
                <c:pt idx="179">
                  <c:v>0.95</c:v>
                </c:pt>
                <c:pt idx="180">
                  <c:v>0.98</c:v>
                </c:pt>
                <c:pt idx="181">
                  <c:v>0.99</c:v>
                </c:pt>
                <c:pt idx="182">
                  <c:v>1</c:v>
                </c:pt>
                <c:pt idx="183">
                  <c:v>0.99</c:v>
                </c:pt>
                <c:pt idx="184">
                  <c:v>0.96</c:v>
                </c:pt>
                <c:pt idx="185">
                  <c:v>0.92</c:v>
                </c:pt>
                <c:pt idx="186">
                  <c:v>0.86</c:v>
                </c:pt>
                <c:pt idx="187">
                  <c:v>0.79</c:v>
                </c:pt>
                <c:pt idx="188">
                  <c:v>0.7</c:v>
                </c:pt>
                <c:pt idx="189">
                  <c:v>0.57999999999999996</c:v>
                </c:pt>
                <c:pt idx="190">
                  <c:v>0.46</c:v>
                </c:pt>
                <c:pt idx="191">
                  <c:v>0.37</c:v>
                </c:pt>
                <c:pt idx="192">
                  <c:v>0.32</c:v>
                </c:pt>
                <c:pt idx="193">
                  <c:v>0.28000000000000003</c:v>
                </c:pt>
                <c:pt idx="194">
                  <c:v>0.25</c:v>
                </c:pt>
                <c:pt idx="195">
                  <c:v>0.24</c:v>
                </c:pt>
                <c:pt idx="196">
                  <c:v>0.23</c:v>
                </c:pt>
                <c:pt idx="197">
                  <c:v>0.26</c:v>
                </c:pt>
                <c:pt idx="198">
                  <c:v>0.3</c:v>
                </c:pt>
                <c:pt idx="199">
                  <c:v>0.3</c:v>
                </c:pt>
                <c:pt idx="200">
                  <c:v>0.28000000000000003</c:v>
                </c:pt>
                <c:pt idx="201">
                  <c:v>0.23</c:v>
                </c:pt>
                <c:pt idx="202">
                  <c:v>0.16</c:v>
                </c:pt>
                <c:pt idx="203">
                  <c:v>0.06</c:v>
                </c:pt>
                <c:pt idx="204">
                  <c:v>-0.09</c:v>
                </c:pt>
                <c:pt idx="205">
                  <c:v>-0.25</c:v>
                </c:pt>
                <c:pt idx="206">
                  <c:v>-0.43</c:v>
                </c:pt>
                <c:pt idx="207">
                  <c:v>-0.65</c:v>
                </c:pt>
                <c:pt idx="208">
                  <c:v>-0.87</c:v>
                </c:pt>
                <c:pt idx="209">
                  <c:v>-1.1100000000000001</c:v>
                </c:pt>
                <c:pt idx="210">
                  <c:v>-1.35</c:v>
                </c:pt>
                <c:pt idx="211">
                  <c:v>-1.6</c:v>
                </c:pt>
                <c:pt idx="212">
                  <c:v>-1.82</c:v>
                </c:pt>
                <c:pt idx="213">
                  <c:v>-2.02</c:v>
                </c:pt>
                <c:pt idx="214">
                  <c:v>-2.16</c:v>
                </c:pt>
                <c:pt idx="215">
                  <c:v>-2.2799999999999998</c:v>
                </c:pt>
                <c:pt idx="216">
                  <c:v>-2.36</c:v>
                </c:pt>
                <c:pt idx="217">
                  <c:v>-2.44</c:v>
                </c:pt>
                <c:pt idx="218">
                  <c:v>-2.5499999999999998</c:v>
                </c:pt>
                <c:pt idx="219">
                  <c:v>-2.67</c:v>
                </c:pt>
                <c:pt idx="220">
                  <c:v>-2.79</c:v>
                </c:pt>
                <c:pt idx="221">
                  <c:v>-2.9</c:v>
                </c:pt>
                <c:pt idx="222">
                  <c:v>-2.96</c:v>
                </c:pt>
                <c:pt idx="223">
                  <c:v>-2.96</c:v>
                </c:pt>
                <c:pt idx="224">
                  <c:v>-2.91</c:v>
                </c:pt>
                <c:pt idx="225">
                  <c:v>-2.87</c:v>
                </c:pt>
                <c:pt idx="226">
                  <c:v>-2.85</c:v>
                </c:pt>
                <c:pt idx="227">
                  <c:v>-2.84</c:v>
                </c:pt>
                <c:pt idx="228">
                  <c:v>-2.8</c:v>
                </c:pt>
                <c:pt idx="229">
                  <c:v>-2.74</c:v>
                </c:pt>
                <c:pt idx="230">
                  <c:v>-2.62</c:v>
                </c:pt>
                <c:pt idx="231">
                  <c:v>-2.4700000000000002</c:v>
                </c:pt>
                <c:pt idx="232">
                  <c:v>-2.3199999999999998</c:v>
                </c:pt>
                <c:pt idx="233">
                  <c:v>-2.2599999999999998</c:v>
                </c:pt>
                <c:pt idx="234">
                  <c:v>-2.2200000000000002</c:v>
                </c:pt>
                <c:pt idx="235">
                  <c:v>-2.15</c:v>
                </c:pt>
                <c:pt idx="236">
                  <c:v>-2.0699999999999998</c:v>
                </c:pt>
                <c:pt idx="237">
                  <c:v>-1.88</c:v>
                </c:pt>
                <c:pt idx="238">
                  <c:v>-1.65</c:v>
                </c:pt>
                <c:pt idx="239">
                  <c:v>-1.41</c:v>
                </c:pt>
                <c:pt idx="240">
                  <c:v>-1.17</c:v>
                </c:pt>
                <c:pt idx="241">
                  <c:v>-0.95</c:v>
                </c:pt>
                <c:pt idx="242">
                  <c:v>-0.77</c:v>
                </c:pt>
                <c:pt idx="243">
                  <c:v>-0.61</c:v>
                </c:pt>
                <c:pt idx="244">
                  <c:v>-0.45</c:v>
                </c:pt>
                <c:pt idx="245">
                  <c:v>-0.33</c:v>
                </c:pt>
                <c:pt idx="246">
                  <c:v>-0.2</c:v>
                </c:pt>
                <c:pt idx="247">
                  <c:v>-0.05</c:v>
                </c:pt>
                <c:pt idx="248">
                  <c:v>0.14000000000000001</c:v>
                </c:pt>
                <c:pt idx="249">
                  <c:v>0.34</c:v>
                </c:pt>
                <c:pt idx="250">
                  <c:v>0.55000000000000004</c:v>
                </c:pt>
                <c:pt idx="251">
                  <c:v>0.8</c:v>
                </c:pt>
                <c:pt idx="252">
                  <c:v>1.0900000000000001</c:v>
                </c:pt>
                <c:pt idx="253">
                  <c:v>1.39</c:v>
                </c:pt>
                <c:pt idx="254">
                  <c:v>1.73</c:v>
                </c:pt>
                <c:pt idx="255">
                  <c:v>2.09</c:v>
                </c:pt>
                <c:pt idx="256">
                  <c:v>2.5</c:v>
                </c:pt>
                <c:pt idx="257">
                  <c:v>2.91</c:v>
                </c:pt>
                <c:pt idx="258">
                  <c:v>3.34</c:v>
                </c:pt>
                <c:pt idx="259">
                  <c:v>3.78</c:v>
                </c:pt>
                <c:pt idx="260">
                  <c:v>4.24</c:v>
                </c:pt>
                <c:pt idx="261">
                  <c:v>4.7</c:v>
                </c:pt>
                <c:pt idx="262">
                  <c:v>5.13</c:v>
                </c:pt>
                <c:pt idx="263">
                  <c:v>5.52</c:v>
                </c:pt>
                <c:pt idx="264">
                  <c:v>5.89</c:v>
                </c:pt>
                <c:pt idx="265">
                  <c:v>6.21</c:v>
                </c:pt>
                <c:pt idx="266">
                  <c:v>6.48</c:v>
                </c:pt>
                <c:pt idx="267">
                  <c:v>6.71</c:v>
                </c:pt>
                <c:pt idx="268">
                  <c:v>6.86</c:v>
                </c:pt>
                <c:pt idx="269">
                  <c:v>6.97</c:v>
                </c:pt>
                <c:pt idx="270">
                  <c:v>7.02</c:v>
                </c:pt>
                <c:pt idx="271">
                  <c:v>6.99</c:v>
                </c:pt>
                <c:pt idx="272">
                  <c:v>6.86</c:v>
                </c:pt>
                <c:pt idx="273">
                  <c:v>6.67</c:v>
                </c:pt>
                <c:pt idx="274">
                  <c:v>6.44</c:v>
                </c:pt>
                <c:pt idx="275">
                  <c:v>6.17</c:v>
                </c:pt>
                <c:pt idx="276">
                  <c:v>5.9</c:v>
                </c:pt>
                <c:pt idx="277">
                  <c:v>5.62</c:v>
                </c:pt>
                <c:pt idx="278">
                  <c:v>5.36</c:v>
                </c:pt>
                <c:pt idx="279">
                  <c:v>5.09</c:v>
                </c:pt>
                <c:pt idx="280">
                  <c:v>4.84</c:v>
                </c:pt>
                <c:pt idx="281">
                  <c:v>4.62</c:v>
                </c:pt>
                <c:pt idx="282">
                  <c:v>4.43</c:v>
                </c:pt>
                <c:pt idx="283">
                  <c:v>4.2699999999999996</c:v>
                </c:pt>
                <c:pt idx="284">
                  <c:v>4.1500000000000004</c:v>
                </c:pt>
                <c:pt idx="285">
                  <c:v>4.0599999999999996</c:v>
                </c:pt>
                <c:pt idx="286">
                  <c:v>3.99</c:v>
                </c:pt>
                <c:pt idx="287">
                  <c:v>3.92</c:v>
                </c:pt>
                <c:pt idx="288">
                  <c:v>3.86</c:v>
                </c:pt>
                <c:pt idx="289">
                  <c:v>3.81</c:v>
                </c:pt>
                <c:pt idx="290">
                  <c:v>3.73</c:v>
                </c:pt>
                <c:pt idx="291">
                  <c:v>3.65</c:v>
                </c:pt>
                <c:pt idx="292">
                  <c:v>3.57</c:v>
                </c:pt>
                <c:pt idx="293">
                  <c:v>3.45</c:v>
                </c:pt>
                <c:pt idx="294">
                  <c:v>3.32</c:v>
                </c:pt>
                <c:pt idx="295">
                  <c:v>3.32</c:v>
                </c:pt>
                <c:pt idx="296">
                  <c:v>3.36</c:v>
                </c:pt>
                <c:pt idx="297">
                  <c:v>3.33</c:v>
                </c:pt>
                <c:pt idx="298">
                  <c:v>3.29</c:v>
                </c:pt>
                <c:pt idx="299">
                  <c:v>3.28</c:v>
                </c:pt>
                <c:pt idx="300">
                  <c:v>3.26</c:v>
                </c:pt>
                <c:pt idx="301">
                  <c:v>3.24</c:v>
                </c:pt>
                <c:pt idx="302">
                  <c:v>3.21</c:v>
                </c:pt>
                <c:pt idx="303">
                  <c:v>3.18</c:v>
                </c:pt>
                <c:pt idx="304">
                  <c:v>3.14</c:v>
                </c:pt>
                <c:pt idx="305">
                  <c:v>3.09</c:v>
                </c:pt>
                <c:pt idx="306">
                  <c:v>3.05</c:v>
                </c:pt>
                <c:pt idx="307">
                  <c:v>2.98</c:v>
                </c:pt>
                <c:pt idx="308">
                  <c:v>2.91</c:v>
                </c:pt>
                <c:pt idx="309">
                  <c:v>2.83</c:v>
                </c:pt>
                <c:pt idx="310">
                  <c:v>2.76</c:v>
                </c:pt>
                <c:pt idx="311">
                  <c:v>2.69</c:v>
                </c:pt>
                <c:pt idx="312">
                  <c:v>2.64</c:v>
                </c:pt>
                <c:pt idx="313">
                  <c:v>2.6</c:v>
                </c:pt>
                <c:pt idx="314">
                  <c:v>2.59</c:v>
                </c:pt>
                <c:pt idx="315">
                  <c:v>2.58</c:v>
                </c:pt>
                <c:pt idx="316">
                  <c:v>2.5499999999999998</c:v>
                </c:pt>
                <c:pt idx="317">
                  <c:v>2.4700000000000002</c:v>
                </c:pt>
                <c:pt idx="318">
                  <c:v>2.35</c:v>
                </c:pt>
                <c:pt idx="319">
                  <c:v>2.17</c:v>
                </c:pt>
                <c:pt idx="320">
                  <c:v>1.94</c:v>
                </c:pt>
                <c:pt idx="321">
                  <c:v>1.64</c:v>
                </c:pt>
                <c:pt idx="322">
                  <c:v>1.31</c:v>
                </c:pt>
                <c:pt idx="323">
                  <c:v>0.95</c:v>
                </c:pt>
                <c:pt idx="324">
                  <c:v>0.59</c:v>
                </c:pt>
                <c:pt idx="325">
                  <c:v>0.26</c:v>
                </c:pt>
                <c:pt idx="326">
                  <c:v>0.01</c:v>
                </c:pt>
                <c:pt idx="327">
                  <c:v>-0.08</c:v>
                </c:pt>
                <c:pt idx="328">
                  <c:v>0.2</c:v>
                </c:pt>
                <c:pt idx="329">
                  <c:v>0.8</c:v>
                </c:pt>
                <c:pt idx="330">
                  <c:v>0.03</c:v>
                </c:pt>
                <c:pt idx="331">
                  <c:v>-0.96</c:v>
                </c:pt>
                <c:pt idx="332">
                  <c:v>-1.5</c:v>
                </c:pt>
                <c:pt idx="333">
                  <c:v>-1.86</c:v>
                </c:pt>
                <c:pt idx="334">
                  <c:v>-2.14</c:v>
                </c:pt>
                <c:pt idx="335">
                  <c:v>-2.39</c:v>
                </c:pt>
                <c:pt idx="336">
                  <c:v>-2.62</c:v>
                </c:pt>
                <c:pt idx="337">
                  <c:v>-2.82</c:v>
                </c:pt>
                <c:pt idx="338">
                  <c:v>-3.02</c:v>
                </c:pt>
                <c:pt idx="339">
                  <c:v>-3.22</c:v>
                </c:pt>
                <c:pt idx="340">
                  <c:v>-3.4</c:v>
                </c:pt>
                <c:pt idx="341">
                  <c:v>-3.51</c:v>
                </c:pt>
                <c:pt idx="342">
                  <c:v>-3.59</c:v>
                </c:pt>
                <c:pt idx="343">
                  <c:v>-3.68</c:v>
                </c:pt>
                <c:pt idx="344">
                  <c:v>-3.77</c:v>
                </c:pt>
                <c:pt idx="345">
                  <c:v>-3.88</c:v>
                </c:pt>
                <c:pt idx="346">
                  <c:v>-4.0599999999999996</c:v>
                </c:pt>
                <c:pt idx="347">
                  <c:v>-4.32</c:v>
                </c:pt>
                <c:pt idx="348">
                  <c:v>-4.71</c:v>
                </c:pt>
                <c:pt idx="349">
                  <c:v>-5.23</c:v>
                </c:pt>
                <c:pt idx="350">
                  <c:v>-5.87</c:v>
                </c:pt>
                <c:pt idx="351">
                  <c:v>-6.62</c:v>
                </c:pt>
                <c:pt idx="352">
                  <c:v>-7.44</c:v>
                </c:pt>
                <c:pt idx="353">
                  <c:v>-8.33</c:v>
                </c:pt>
                <c:pt idx="354">
                  <c:v>-9.26</c:v>
                </c:pt>
                <c:pt idx="355">
                  <c:v>-10.220000000000001</c:v>
                </c:pt>
                <c:pt idx="356">
                  <c:v>-11.16</c:v>
                </c:pt>
                <c:pt idx="357">
                  <c:v>-12.01</c:v>
                </c:pt>
                <c:pt idx="358">
                  <c:v>-12.69</c:v>
                </c:pt>
                <c:pt idx="359">
                  <c:v>-13.31</c:v>
                </c:pt>
                <c:pt idx="360">
                  <c:v>-13.91</c:v>
                </c:pt>
                <c:pt idx="361">
                  <c:v>-14.31</c:v>
                </c:pt>
                <c:pt idx="362">
                  <c:v>-14.38</c:v>
                </c:pt>
                <c:pt idx="363">
                  <c:v>-14.26</c:v>
                </c:pt>
                <c:pt idx="364">
                  <c:v>-13.94</c:v>
                </c:pt>
                <c:pt idx="365">
                  <c:v>-13.35</c:v>
                </c:pt>
                <c:pt idx="366">
                  <c:v>-11.43</c:v>
                </c:pt>
                <c:pt idx="367">
                  <c:v>-12.12</c:v>
                </c:pt>
                <c:pt idx="368">
                  <c:v>-10.46</c:v>
                </c:pt>
                <c:pt idx="369">
                  <c:v>-8.7899999999999991</c:v>
                </c:pt>
                <c:pt idx="370">
                  <c:v>-6.97</c:v>
                </c:pt>
                <c:pt idx="371">
                  <c:v>-5.05</c:v>
                </c:pt>
                <c:pt idx="372">
                  <c:v>-2.93</c:v>
                </c:pt>
                <c:pt idx="373">
                  <c:v>-0.57999999999999996</c:v>
                </c:pt>
                <c:pt idx="374">
                  <c:v>2.06</c:v>
                </c:pt>
                <c:pt idx="375">
                  <c:v>4.55</c:v>
                </c:pt>
                <c:pt idx="376">
                  <c:v>5.44</c:v>
                </c:pt>
                <c:pt idx="377">
                  <c:v>3.96</c:v>
                </c:pt>
                <c:pt idx="378">
                  <c:v>1.6</c:v>
                </c:pt>
                <c:pt idx="379">
                  <c:v>-0.56000000000000005</c:v>
                </c:pt>
                <c:pt idx="380">
                  <c:v>-2.41</c:v>
                </c:pt>
                <c:pt idx="381">
                  <c:v>-4</c:v>
                </c:pt>
                <c:pt idx="382">
                  <c:v>-5.51</c:v>
                </c:pt>
                <c:pt idx="383">
                  <c:v>-6.99</c:v>
                </c:pt>
                <c:pt idx="384">
                  <c:v>-8.43</c:v>
                </c:pt>
                <c:pt idx="385">
                  <c:v>-9.7200000000000006</c:v>
                </c:pt>
                <c:pt idx="386">
                  <c:v>-10.79</c:v>
                </c:pt>
                <c:pt idx="387">
                  <c:v>-11.58</c:v>
                </c:pt>
                <c:pt idx="388">
                  <c:v>-12</c:v>
                </c:pt>
                <c:pt idx="389">
                  <c:v>-12.12</c:v>
                </c:pt>
                <c:pt idx="390">
                  <c:v>-12.06</c:v>
                </c:pt>
                <c:pt idx="391">
                  <c:v>-11.82</c:v>
                </c:pt>
                <c:pt idx="392">
                  <c:v>-12.18</c:v>
                </c:pt>
                <c:pt idx="393">
                  <c:v>-11.9</c:v>
                </c:pt>
                <c:pt idx="394">
                  <c:v>-11.74</c:v>
                </c:pt>
                <c:pt idx="395">
                  <c:v>-11.53</c:v>
                </c:pt>
                <c:pt idx="396">
                  <c:v>-11.27</c:v>
                </c:pt>
                <c:pt idx="397">
                  <c:v>-11.01</c:v>
                </c:pt>
                <c:pt idx="398">
                  <c:v>-10.83</c:v>
                </c:pt>
                <c:pt idx="399">
                  <c:v>-10.72</c:v>
                </c:pt>
                <c:pt idx="400">
                  <c:v>-10.77</c:v>
                </c:pt>
                <c:pt idx="401">
                  <c:v>-11.05</c:v>
                </c:pt>
                <c:pt idx="402">
                  <c:v>-11.71</c:v>
                </c:pt>
                <c:pt idx="403">
                  <c:v>-12.26</c:v>
                </c:pt>
                <c:pt idx="404">
                  <c:v>-11.87</c:v>
                </c:pt>
                <c:pt idx="405">
                  <c:v>-11.35</c:v>
                </c:pt>
                <c:pt idx="406">
                  <c:v>-11.04</c:v>
                </c:pt>
                <c:pt idx="407">
                  <c:v>-10.83</c:v>
                </c:pt>
                <c:pt idx="408">
                  <c:v>-10.67</c:v>
                </c:pt>
                <c:pt idx="409">
                  <c:v>-10.6</c:v>
                </c:pt>
                <c:pt idx="410">
                  <c:v>-10.63</c:v>
                </c:pt>
                <c:pt idx="411">
                  <c:v>-10.84</c:v>
                </c:pt>
                <c:pt idx="412">
                  <c:v>-10.92</c:v>
                </c:pt>
                <c:pt idx="413">
                  <c:v>-11.53</c:v>
                </c:pt>
                <c:pt idx="414">
                  <c:v>-12.2</c:v>
                </c:pt>
                <c:pt idx="415">
                  <c:v>-13</c:v>
                </c:pt>
                <c:pt idx="416">
                  <c:v>-13.96</c:v>
                </c:pt>
                <c:pt idx="417">
                  <c:v>-15.17</c:v>
                </c:pt>
                <c:pt idx="418">
                  <c:v>-16.739999999999998</c:v>
                </c:pt>
                <c:pt idx="419">
                  <c:v>-19.09</c:v>
                </c:pt>
                <c:pt idx="420">
                  <c:v>-22.65</c:v>
                </c:pt>
                <c:pt idx="421">
                  <c:v>-27.59</c:v>
                </c:pt>
                <c:pt idx="422">
                  <c:v>-36.22</c:v>
                </c:pt>
                <c:pt idx="423">
                  <c:v>-27.46</c:v>
                </c:pt>
                <c:pt idx="424">
                  <c:v>-18.03</c:v>
                </c:pt>
                <c:pt idx="425">
                  <c:v>-11.24</c:v>
                </c:pt>
                <c:pt idx="426">
                  <c:v>-3.16</c:v>
                </c:pt>
                <c:pt idx="427">
                  <c:v>6.71</c:v>
                </c:pt>
                <c:pt idx="428">
                  <c:v>-1.4</c:v>
                </c:pt>
                <c:pt idx="429">
                  <c:v>4.26</c:v>
                </c:pt>
                <c:pt idx="430">
                  <c:v>-1.75</c:v>
                </c:pt>
                <c:pt idx="431">
                  <c:v>-3.78</c:v>
                </c:pt>
                <c:pt idx="432">
                  <c:v>-5.36</c:v>
                </c:pt>
                <c:pt idx="433">
                  <c:v>-6.93</c:v>
                </c:pt>
                <c:pt idx="434">
                  <c:v>-8.68</c:v>
                </c:pt>
                <c:pt idx="435">
                  <c:v>-10.74</c:v>
                </c:pt>
                <c:pt idx="436">
                  <c:v>-13.07</c:v>
                </c:pt>
                <c:pt idx="437">
                  <c:v>-15.41</c:v>
                </c:pt>
                <c:pt idx="438">
                  <c:v>-17.28</c:v>
                </c:pt>
                <c:pt idx="439">
                  <c:v>-18.3</c:v>
                </c:pt>
                <c:pt idx="440">
                  <c:v>-17.75</c:v>
                </c:pt>
                <c:pt idx="441">
                  <c:v>-15.48</c:v>
                </c:pt>
                <c:pt idx="442">
                  <c:v>-14.48</c:v>
                </c:pt>
                <c:pt idx="443">
                  <c:v>-12.64</c:v>
                </c:pt>
                <c:pt idx="444">
                  <c:v>-11.63</c:v>
                </c:pt>
                <c:pt idx="445">
                  <c:v>-10.73</c:v>
                </c:pt>
                <c:pt idx="446">
                  <c:v>-9.3699999999999992</c:v>
                </c:pt>
                <c:pt idx="447">
                  <c:v>-8.17</c:v>
                </c:pt>
                <c:pt idx="448">
                  <c:v>-7.36</c:v>
                </c:pt>
                <c:pt idx="449">
                  <c:v>-6.48</c:v>
                </c:pt>
                <c:pt idx="450">
                  <c:v>-6.16</c:v>
                </c:pt>
                <c:pt idx="451">
                  <c:v>-6.53</c:v>
                </c:pt>
                <c:pt idx="452">
                  <c:v>-5.48</c:v>
                </c:pt>
                <c:pt idx="453">
                  <c:v>-4.0999999999999996</c:v>
                </c:pt>
                <c:pt idx="454">
                  <c:v>-3.91</c:v>
                </c:pt>
                <c:pt idx="455">
                  <c:v>-4.53</c:v>
                </c:pt>
                <c:pt idx="456">
                  <c:v>-6.09</c:v>
                </c:pt>
                <c:pt idx="457">
                  <c:v>-5.58</c:v>
                </c:pt>
                <c:pt idx="458">
                  <c:v>-4.96</c:v>
                </c:pt>
                <c:pt idx="459">
                  <c:v>-4.62</c:v>
                </c:pt>
                <c:pt idx="460">
                  <c:v>-4.0999999999999996</c:v>
                </c:pt>
                <c:pt idx="461">
                  <c:v>-2.83</c:v>
                </c:pt>
                <c:pt idx="462">
                  <c:v>1.25</c:v>
                </c:pt>
                <c:pt idx="463">
                  <c:v>6.63</c:v>
                </c:pt>
                <c:pt idx="464">
                  <c:v>-0.8</c:v>
                </c:pt>
                <c:pt idx="465">
                  <c:v>-4.3600000000000003</c:v>
                </c:pt>
                <c:pt idx="466">
                  <c:v>-4.93</c:v>
                </c:pt>
                <c:pt idx="467">
                  <c:v>-4.25</c:v>
                </c:pt>
                <c:pt idx="468">
                  <c:v>-3.12</c:v>
                </c:pt>
                <c:pt idx="469">
                  <c:v>-2.93</c:v>
                </c:pt>
                <c:pt idx="470">
                  <c:v>-3.04</c:v>
                </c:pt>
                <c:pt idx="471">
                  <c:v>-3.62</c:v>
                </c:pt>
                <c:pt idx="472">
                  <c:v>-4.1399999999999997</c:v>
                </c:pt>
                <c:pt idx="473">
                  <c:v>-4.72</c:v>
                </c:pt>
                <c:pt idx="474">
                  <c:v>-5.68</c:v>
                </c:pt>
                <c:pt idx="475">
                  <c:v>-6.49</c:v>
                </c:pt>
                <c:pt idx="476">
                  <c:v>-5.88</c:v>
                </c:pt>
                <c:pt idx="477">
                  <c:v>-4.54</c:v>
                </c:pt>
                <c:pt idx="478">
                  <c:v>-8.4</c:v>
                </c:pt>
                <c:pt idx="479">
                  <c:v>-8.25</c:v>
                </c:pt>
                <c:pt idx="480">
                  <c:v>-8.23</c:v>
                </c:pt>
                <c:pt idx="481">
                  <c:v>-8.5399999999999991</c:v>
                </c:pt>
                <c:pt idx="482">
                  <c:v>-9.1199999999999992</c:v>
                </c:pt>
                <c:pt idx="483">
                  <c:v>-10.45</c:v>
                </c:pt>
                <c:pt idx="484">
                  <c:v>-12.94</c:v>
                </c:pt>
                <c:pt idx="485">
                  <c:v>-15.48</c:v>
                </c:pt>
                <c:pt idx="486">
                  <c:v>-18.64</c:v>
                </c:pt>
                <c:pt idx="487">
                  <c:v>-20.329999999999998</c:v>
                </c:pt>
                <c:pt idx="488">
                  <c:v>-17.45</c:v>
                </c:pt>
                <c:pt idx="489">
                  <c:v>-9.7899999999999991</c:v>
                </c:pt>
                <c:pt idx="490">
                  <c:v>-0.18</c:v>
                </c:pt>
                <c:pt idx="491">
                  <c:v>-6.66</c:v>
                </c:pt>
                <c:pt idx="492">
                  <c:v>-7.84</c:v>
                </c:pt>
                <c:pt idx="493">
                  <c:v>-8.16</c:v>
                </c:pt>
                <c:pt idx="494">
                  <c:v>-8.56</c:v>
                </c:pt>
                <c:pt idx="495">
                  <c:v>-9.16</c:v>
                </c:pt>
                <c:pt idx="496">
                  <c:v>-11.34</c:v>
                </c:pt>
                <c:pt idx="497">
                  <c:v>-11.57</c:v>
                </c:pt>
                <c:pt idx="498">
                  <c:v>-12.28</c:v>
                </c:pt>
                <c:pt idx="499">
                  <c:v>-11.62</c:v>
                </c:pt>
                <c:pt idx="500">
                  <c:v>-10.220000000000001</c:v>
                </c:pt>
                <c:pt idx="501">
                  <c:v>-11.45</c:v>
                </c:pt>
                <c:pt idx="502">
                  <c:v>-7.54</c:v>
                </c:pt>
                <c:pt idx="503">
                  <c:v>-7.67</c:v>
                </c:pt>
                <c:pt idx="504">
                  <c:v>-8.7200000000000006</c:v>
                </c:pt>
                <c:pt idx="505">
                  <c:v>-9.14</c:v>
                </c:pt>
                <c:pt idx="506">
                  <c:v>-9.35</c:v>
                </c:pt>
                <c:pt idx="507">
                  <c:v>-10.16</c:v>
                </c:pt>
                <c:pt idx="508">
                  <c:v>-10.11</c:v>
                </c:pt>
                <c:pt idx="509">
                  <c:v>-10.210000000000001</c:v>
                </c:pt>
                <c:pt idx="510">
                  <c:v>-9.3699999999999992</c:v>
                </c:pt>
                <c:pt idx="511">
                  <c:v>-3.66</c:v>
                </c:pt>
                <c:pt idx="512">
                  <c:v>-6.07</c:v>
                </c:pt>
                <c:pt idx="513">
                  <c:v>-19.57</c:v>
                </c:pt>
                <c:pt idx="514">
                  <c:v>-19.8</c:v>
                </c:pt>
                <c:pt idx="515">
                  <c:v>-15.58</c:v>
                </c:pt>
                <c:pt idx="516">
                  <c:v>-13.48</c:v>
                </c:pt>
                <c:pt idx="517">
                  <c:v>-12.03</c:v>
                </c:pt>
                <c:pt idx="518">
                  <c:v>-12.71</c:v>
                </c:pt>
                <c:pt idx="519">
                  <c:v>-14.43</c:v>
                </c:pt>
                <c:pt idx="520">
                  <c:v>-15.63</c:v>
                </c:pt>
                <c:pt idx="521">
                  <c:v>-15.31</c:v>
                </c:pt>
                <c:pt idx="522">
                  <c:v>-17.899999999999999</c:v>
                </c:pt>
                <c:pt idx="523">
                  <c:v>-15.2</c:v>
                </c:pt>
                <c:pt idx="524">
                  <c:v>-12.64</c:v>
                </c:pt>
                <c:pt idx="525">
                  <c:v>-13.55</c:v>
                </c:pt>
                <c:pt idx="526">
                  <c:v>-14.5</c:v>
                </c:pt>
                <c:pt idx="527">
                  <c:v>-14.78</c:v>
                </c:pt>
                <c:pt idx="528">
                  <c:v>-15.88</c:v>
                </c:pt>
                <c:pt idx="529">
                  <c:v>-18.510000000000002</c:v>
                </c:pt>
                <c:pt idx="530">
                  <c:v>-11.18</c:v>
                </c:pt>
                <c:pt idx="531">
                  <c:v>-11.3</c:v>
                </c:pt>
                <c:pt idx="532">
                  <c:v>-23.29</c:v>
                </c:pt>
                <c:pt idx="533">
                  <c:v>-23.8</c:v>
                </c:pt>
                <c:pt idx="534">
                  <c:v>-17.05</c:v>
                </c:pt>
                <c:pt idx="535">
                  <c:v>-16.61</c:v>
                </c:pt>
                <c:pt idx="536">
                  <c:v>-16.71</c:v>
                </c:pt>
                <c:pt idx="537">
                  <c:v>-15.66</c:v>
                </c:pt>
                <c:pt idx="538">
                  <c:v>-15.26</c:v>
                </c:pt>
                <c:pt idx="539">
                  <c:v>-13.74</c:v>
                </c:pt>
                <c:pt idx="540">
                  <c:v>-16.55</c:v>
                </c:pt>
                <c:pt idx="541">
                  <c:v>-16.72</c:v>
                </c:pt>
                <c:pt idx="542">
                  <c:v>-20.6</c:v>
                </c:pt>
                <c:pt idx="543">
                  <c:v>-22.34</c:v>
                </c:pt>
                <c:pt idx="544">
                  <c:v>-22.13</c:v>
                </c:pt>
                <c:pt idx="545">
                  <c:v>-22.08</c:v>
                </c:pt>
                <c:pt idx="546">
                  <c:v>-21.67</c:v>
                </c:pt>
                <c:pt idx="547">
                  <c:v>-15.52</c:v>
                </c:pt>
                <c:pt idx="548">
                  <c:v>-16.93</c:v>
                </c:pt>
                <c:pt idx="549">
                  <c:v>-19.739999999999998</c:v>
                </c:pt>
                <c:pt idx="550">
                  <c:v>-21.73</c:v>
                </c:pt>
                <c:pt idx="551">
                  <c:v>-21.95</c:v>
                </c:pt>
                <c:pt idx="552">
                  <c:v>-20.350000000000001</c:v>
                </c:pt>
                <c:pt idx="553">
                  <c:v>-18.309999999999999</c:v>
                </c:pt>
                <c:pt idx="554">
                  <c:v>-15.67</c:v>
                </c:pt>
                <c:pt idx="555">
                  <c:v>-14.54</c:v>
                </c:pt>
                <c:pt idx="556">
                  <c:v>-14.25</c:v>
                </c:pt>
                <c:pt idx="557">
                  <c:v>-14.3</c:v>
                </c:pt>
                <c:pt idx="558">
                  <c:v>-14.97</c:v>
                </c:pt>
                <c:pt idx="559">
                  <c:v>-15.07</c:v>
                </c:pt>
                <c:pt idx="560">
                  <c:v>-15.86</c:v>
                </c:pt>
                <c:pt idx="561">
                  <c:v>-13</c:v>
                </c:pt>
                <c:pt idx="562">
                  <c:v>-13.92</c:v>
                </c:pt>
                <c:pt idx="563">
                  <c:v>-14.32</c:v>
                </c:pt>
                <c:pt idx="564">
                  <c:v>-15.73</c:v>
                </c:pt>
                <c:pt idx="565">
                  <c:v>-17.309999999999999</c:v>
                </c:pt>
                <c:pt idx="566">
                  <c:v>-22.31</c:v>
                </c:pt>
                <c:pt idx="567">
                  <c:v>-18.399999999999999</c:v>
                </c:pt>
                <c:pt idx="568">
                  <c:v>-12.28</c:v>
                </c:pt>
                <c:pt idx="569">
                  <c:v>-10.43</c:v>
                </c:pt>
                <c:pt idx="570">
                  <c:v>-11.6</c:v>
                </c:pt>
                <c:pt idx="571">
                  <c:v>-12.39</c:v>
                </c:pt>
                <c:pt idx="572">
                  <c:v>-9.8800000000000008</c:v>
                </c:pt>
                <c:pt idx="573">
                  <c:v>-6.55</c:v>
                </c:pt>
                <c:pt idx="574">
                  <c:v>-8.9600000000000009</c:v>
                </c:pt>
                <c:pt idx="575">
                  <c:v>-14.07</c:v>
                </c:pt>
                <c:pt idx="576">
                  <c:v>-18.12</c:v>
                </c:pt>
                <c:pt idx="577">
                  <c:v>-17.079999999999998</c:v>
                </c:pt>
                <c:pt idx="578">
                  <c:v>-14.1</c:v>
                </c:pt>
                <c:pt idx="579">
                  <c:v>-15.23</c:v>
                </c:pt>
                <c:pt idx="580">
                  <c:v>-14.42</c:v>
                </c:pt>
                <c:pt idx="581">
                  <c:v>-13.85</c:v>
                </c:pt>
                <c:pt idx="582">
                  <c:v>-16.64</c:v>
                </c:pt>
                <c:pt idx="583">
                  <c:v>-15.82</c:v>
                </c:pt>
                <c:pt idx="584">
                  <c:v>-15.53</c:v>
                </c:pt>
                <c:pt idx="585">
                  <c:v>-19.66</c:v>
                </c:pt>
                <c:pt idx="586">
                  <c:v>-22.52</c:v>
                </c:pt>
                <c:pt idx="587">
                  <c:v>-31.88</c:v>
                </c:pt>
                <c:pt idx="588">
                  <c:v>-24.17</c:v>
                </c:pt>
                <c:pt idx="589">
                  <c:v>-23.62</c:v>
                </c:pt>
                <c:pt idx="590">
                  <c:v>-24.92</c:v>
                </c:pt>
                <c:pt idx="591">
                  <c:v>-24.83</c:v>
                </c:pt>
                <c:pt idx="592">
                  <c:v>-39.21</c:v>
                </c:pt>
                <c:pt idx="593">
                  <c:v>-25.08</c:v>
                </c:pt>
                <c:pt idx="594">
                  <c:v>-29.06</c:v>
                </c:pt>
                <c:pt idx="595">
                  <c:v>-35.950000000000003</c:v>
                </c:pt>
                <c:pt idx="596">
                  <c:v>-28.4</c:v>
                </c:pt>
                <c:pt idx="597">
                  <c:v>-23.06</c:v>
                </c:pt>
                <c:pt idx="598">
                  <c:v>-25.81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DB-410D-802B-95502C7E4082}"/>
            </c:ext>
          </c:extLst>
        </c:ser>
        <c:ser>
          <c:idx val="0"/>
          <c:order val="1"/>
          <c:tx>
            <c:v>3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  <c:pt idx="576">
                  <c:v>10068.620000000001</c:v>
                </c:pt>
                <c:pt idx="577">
                  <c:v>10161.790000000001</c:v>
                </c:pt>
                <c:pt idx="578">
                  <c:v>10255.81</c:v>
                </c:pt>
                <c:pt idx="579">
                  <c:v>10350.709999999999</c:v>
                </c:pt>
                <c:pt idx="580">
                  <c:v>10446.48</c:v>
                </c:pt>
                <c:pt idx="581">
                  <c:v>10543.14</c:v>
                </c:pt>
                <c:pt idx="582">
                  <c:v>10640.7</c:v>
                </c:pt>
                <c:pt idx="583">
                  <c:v>10739.15</c:v>
                </c:pt>
                <c:pt idx="584">
                  <c:v>10838.52</c:v>
                </c:pt>
                <c:pt idx="585">
                  <c:v>10938.81</c:v>
                </c:pt>
                <c:pt idx="586">
                  <c:v>11040.02</c:v>
                </c:pt>
                <c:pt idx="587">
                  <c:v>11142.15</c:v>
                </c:pt>
                <c:pt idx="588">
                  <c:v>11245.27</c:v>
                </c:pt>
                <c:pt idx="589">
                  <c:v>11349.32</c:v>
                </c:pt>
                <c:pt idx="590">
                  <c:v>11454.34</c:v>
                </c:pt>
                <c:pt idx="591">
                  <c:v>11560.32</c:v>
                </c:pt>
                <c:pt idx="592">
                  <c:v>11667.29</c:v>
                </c:pt>
                <c:pt idx="593">
                  <c:v>11775.25</c:v>
                </c:pt>
                <c:pt idx="594">
                  <c:v>11884.23</c:v>
                </c:pt>
                <c:pt idx="595">
                  <c:v>11994.16</c:v>
                </c:pt>
                <c:pt idx="596">
                  <c:v>12105.15</c:v>
                </c:pt>
                <c:pt idx="597">
                  <c:v>12217.15</c:v>
                </c:pt>
                <c:pt idx="598">
                  <c:v>12330.2</c:v>
                </c:pt>
              </c:numCache>
            </c:numRef>
          </c:xVal>
          <c:yVal>
            <c:numRef>
              <c:f>Data!$D$1:$D$599</c:f>
              <c:numCache>
                <c:formatCode>General</c:formatCode>
                <c:ptCount val="599"/>
                <c:pt idx="0">
                  <c:v>3.69</c:v>
                </c:pt>
                <c:pt idx="1">
                  <c:v>3.58</c:v>
                </c:pt>
                <c:pt idx="2">
                  <c:v>3.42</c:v>
                </c:pt>
                <c:pt idx="3">
                  <c:v>3.38</c:v>
                </c:pt>
                <c:pt idx="4">
                  <c:v>3.33</c:v>
                </c:pt>
                <c:pt idx="5">
                  <c:v>3.31</c:v>
                </c:pt>
                <c:pt idx="6">
                  <c:v>3.31</c:v>
                </c:pt>
                <c:pt idx="7">
                  <c:v>3.32</c:v>
                </c:pt>
                <c:pt idx="8">
                  <c:v>3.35</c:v>
                </c:pt>
                <c:pt idx="9">
                  <c:v>3.38</c:v>
                </c:pt>
                <c:pt idx="10">
                  <c:v>3.41</c:v>
                </c:pt>
                <c:pt idx="11">
                  <c:v>3.47</c:v>
                </c:pt>
                <c:pt idx="12">
                  <c:v>3.53</c:v>
                </c:pt>
                <c:pt idx="13">
                  <c:v>3.54</c:v>
                </c:pt>
                <c:pt idx="14">
                  <c:v>3.59</c:v>
                </c:pt>
                <c:pt idx="15">
                  <c:v>3.65</c:v>
                </c:pt>
                <c:pt idx="16">
                  <c:v>3.7</c:v>
                </c:pt>
                <c:pt idx="17">
                  <c:v>3.74</c:v>
                </c:pt>
                <c:pt idx="18">
                  <c:v>3.79</c:v>
                </c:pt>
                <c:pt idx="19">
                  <c:v>3.83</c:v>
                </c:pt>
                <c:pt idx="20">
                  <c:v>3.9</c:v>
                </c:pt>
                <c:pt idx="21">
                  <c:v>3.93</c:v>
                </c:pt>
                <c:pt idx="22">
                  <c:v>3.97</c:v>
                </c:pt>
                <c:pt idx="23">
                  <c:v>4.0199999999999996</c:v>
                </c:pt>
                <c:pt idx="24">
                  <c:v>4.07</c:v>
                </c:pt>
                <c:pt idx="25">
                  <c:v>4.12</c:v>
                </c:pt>
                <c:pt idx="26">
                  <c:v>4.2</c:v>
                </c:pt>
                <c:pt idx="27">
                  <c:v>4.26</c:v>
                </c:pt>
                <c:pt idx="28">
                  <c:v>4.33</c:v>
                </c:pt>
                <c:pt idx="29">
                  <c:v>4.4000000000000004</c:v>
                </c:pt>
                <c:pt idx="30">
                  <c:v>4.43</c:v>
                </c:pt>
                <c:pt idx="31">
                  <c:v>4.53</c:v>
                </c:pt>
                <c:pt idx="32">
                  <c:v>4.58</c:v>
                </c:pt>
                <c:pt idx="33">
                  <c:v>4.6500000000000004</c:v>
                </c:pt>
                <c:pt idx="34">
                  <c:v>4.7300000000000004</c:v>
                </c:pt>
                <c:pt idx="35">
                  <c:v>4.79</c:v>
                </c:pt>
                <c:pt idx="36">
                  <c:v>4.8899999999999997</c:v>
                </c:pt>
                <c:pt idx="37">
                  <c:v>4.95</c:v>
                </c:pt>
                <c:pt idx="38">
                  <c:v>4.99</c:v>
                </c:pt>
                <c:pt idx="39">
                  <c:v>5</c:v>
                </c:pt>
                <c:pt idx="40">
                  <c:v>4.97</c:v>
                </c:pt>
                <c:pt idx="41">
                  <c:v>4.8499999999999996</c:v>
                </c:pt>
                <c:pt idx="42">
                  <c:v>4.6900000000000004</c:v>
                </c:pt>
                <c:pt idx="43">
                  <c:v>4.49</c:v>
                </c:pt>
                <c:pt idx="44">
                  <c:v>4.3</c:v>
                </c:pt>
                <c:pt idx="45">
                  <c:v>4.1500000000000004</c:v>
                </c:pt>
                <c:pt idx="46">
                  <c:v>4.04</c:v>
                </c:pt>
                <c:pt idx="47">
                  <c:v>3.94</c:v>
                </c:pt>
                <c:pt idx="48">
                  <c:v>3.88</c:v>
                </c:pt>
                <c:pt idx="49">
                  <c:v>3.91</c:v>
                </c:pt>
                <c:pt idx="50">
                  <c:v>3.63</c:v>
                </c:pt>
                <c:pt idx="51">
                  <c:v>3.28</c:v>
                </c:pt>
                <c:pt idx="52">
                  <c:v>2.93</c:v>
                </c:pt>
                <c:pt idx="53">
                  <c:v>2.2799999999999998</c:v>
                </c:pt>
                <c:pt idx="54">
                  <c:v>1.74</c:v>
                </c:pt>
                <c:pt idx="55">
                  <c:v>1.3</c:v>
                </c:pt>
                <c:pt idx="56">
                  <c:v>1.0900000000000001</c:v>
                </c:pt>
                <c:pt idx="57">
                  <c:v>1.1000000000000001</c:v>
                </c:pt>
                <c:pt idx="58">
                  <c:v>1.19</c:v>
                </c:pt>
                <c:pt idx="59">
                  <c:v>1.28</c:v>
                </c:pt>
                <c:pt idx="60">
                  <c:v>1.38</c:v>
                </c:pt>
                <c:pt idx="61">
                  <c:v>1.45</c:v>
                </c:pt>
                <c:pt idx="62">
                  <c:v>1.57</c:v>
                </c:pt>
                <c:pt idx="63">
                  <c:v>1.68</c:v>
                </c:pt>
                <c:pt idx="64">
                  <c:v>1.85</c:v>
                </c:pt>
                <c:pt idx="65">
                  <c:v>2.04</c:v>
                </c:pt>
                <c:pt idx="66">
                  <c:v>2.21</c:v>
                </c:pt>
                <c:pt idx="67">
                  <c:v>2.41</c:v>
                </c:pt>
                <c:pt idx="68">
                  <c:v>2.57</c:v>
                </c:pt>
                <c:pt idx="69">
                  <c:v>2.69</c:v>
                </c:pt>
                <c:pt idx="70">
                  <c:v>2.77</c:v>
                </c:pt>
                <c:pt idx="71">
                  <c:v>2.81</c:v>
                </c:pt>
                <c:pt idx="72">
                  <c:v>2.83</c:v>
                </c:pt>
                <c:pt idx="73">
                  <c:v>2.81</c:v>
                </c:pt>
                <c:pt idx="74">
                  <c:v>2.95</c:v>
                </c:pt>
                <c:pt idx="75">
                  <c:v>2.91</c:v>
                </c:pt>
                <c:pt idx="76">
                  <c:v>2.8</c:v>
                </c:pt>
                <c:pt idx="77">
                  <c:v>2.72</c:v>
                </c:pt>
                <c:pt idx="78">
                  <c:v>2.74</c:v>
                </c:pt>
                <c:pt idx="79">
                  <c:v>2.78</c:v>
                </c:pt>
                <c:pt idx="80">
                  <c:v>2.85</c:v>
                </c:pt>
                <c:pt idx="81">
                  <c:v>2.9</c:v>
                </c:pt>
                <c:pt idx="82">
                  <c:v>2.89</c:v>
                </c:pt>
                <c:pt idx="83">
                  <c:v>2.97</c:v>
                </c:pt>
                <c:pt idx="84">
                  <c:v>2.86</c:v>
                </c:pt>
                <c:pt idx="85">
                  <c:v>2.75</c:v>
                </c:pt>
                <c:pt idx="86">
                  <c:v>2.77</c:v>
                </c:pt>
                <c:pt idx="87">
                  <c:v>2.76</c:v>
                </c:pt>
                <c:pt idx="88">
                  <c:v>2.8</c:v>
                </c:pt>
                <c:pt idx="89">
                  <c:v>2.91</c:v>
                </c:pt>
                <c:pt idx="90">
                  <c:v>3.03</c:v>
                </c:pt>
                <c:pt idx="91">
                  <c:v>3.17</c:v>
                </c:pt>
                <c:pt idx="92">
                  <c:v>3.32</c:v>
                </c:pt>
                <c:pt idx="93">
                  <c:v>3.5</c:v>
                </c:pt>
                <c:pt idx="94">
                  <c:v>3.69</c:v>
                </c:pt>
                <c:pt idx="95">
                  <c:v>3.9</c:v>
                </c:pt>
                <c:pt idx="96">
                  <c:v>4.13</c:v>
                </c:pt>
                <c:pt idx="97">
                  <c:v>4.3600000000000003</c:v>
                </c:pt>
                <c:pt idx="98">
                  <c:v>4.59</c:v>
                </c:pt>
                <c:pt idx="99">
                  <c:v>4.8</c:v>
                </c:pt>
                <c:pt idx="100">
                  <c:v>5</c:v>
                </c:pt>
                <c:pt idx="101">
                  <c:v>5.18</c:v>
                </c:pt>
                <c:pt idx="102">
                  <c:v>5.33</c:v>
                </c:pt>
                <c:pt idx="103">
                  <c:v>5.44</c:v>
                </c:pt>
                <c:pt idx="104">
                  <c:v>5.56</c:v>
                </c:pt>
                <c:pt idx="105">
                  <c:v>5.62</c:v>
                </c:pt>
                <c:pt idx="106">
                  <c:v>5.7</c:v>
                </c:pt>
                <c:pt idx="107">
                  <c:v>5.8</c:v>
                </c:pt>
                <c:pt idx="108">
                  <c:v>5.88</c:v>
                </c:pt>
                <c:pt idx="109">
                  <c:v>5.95</c:v>
                </c:pt>
                <c:pt idx="110">
                  <c:v>5.98</c:v>
                </c:pt>
                <c:pt idx="111">
                  <c:v>5.96</c:v>
                </c:pt>
                <c:pt idx="112">
                  <c:v>5.97</c:v>
                </c:pt>
                <c:pt idx="113">
                  <c:v>5.99</c:v>
                </c:pt>
                <c:pt idx="114">
                  <c:v>6.04</c:v>
                </c:pt>
                <c:pt idx="115">
                  <c:v>6.1</c:v>
                </c:pt>
                <c:pt idx="116">
                  <c:v>6.19</c:v>
                </c:pt>
                <c:pt idx="117">
                  <c:v>6.27</c:v>
                </c:pt>
                <c:pt idx="118">
                  <c:v>6.34</c:v>
                </c:pt>
                <c:pt idx="119">
                  <c:v>6.35</c:v>
                </c:pt>
                <c:pt idx="120">
                  <c:v>6.38</c:v>
                </c:pt>
                <c:pt idx="121">
                  <c:v>6.36</c:v>
                </c:pt>
                <c:pt idx="122">
                  <c:v>6.34</c:v>
                </c:pt>
                <c:pt idx="123">
                  <c:v>6.33</c:v>
                </c:pt>
                <c:pt idx="124">
                  <c:v>6.28</c:v>
                </c:pt>
                <c:pt idx="125">
                  <c:v>6.21</c:v>
                </c:pt>
                <c:pt idx="126">
                  <c:v>6.12</c:v>
                </c:pt>
                <c:pt idx="127">
                  <c:v>5.98</c:v>
                </c:pt>
                <c:pt idx="128">
                  <c:v>5.78</c:v>
                </c:pt>
                <c:pt idx="129">
                  <c:v>5.59</c:v>
                </c:pt>
                <c:pt idx="130">
                  <c:v>5.37</c:v>
                </c:pt>
                <c:pt idx="131">
                  <c:v>5.17</c:v>
                </c:pt>
                <c:pt idx="132">
                  <c:v>4.93</c:v>
                </c:pt>
                <c:pt idx="133">
                  <c:v>4.66</c:v>
                </c:pt>
                <c:pt idx="134">
                  <c:v>4.37</c:v>
                </c:pt>
                <c:pt idx="135">
                  <c:v>4.04</c:v>
                </c:pt>
                <c:pt idx="136">
                  <c:v>3.68</c:v>
                </c:pt>
                <c:pt idx="137">
                  <c:v>3.38</c:v>
                </c:pt>
                <c:pt idx="138">
                  <c:v>3.12</c:v>
                </c:pt>
                <c:pt idx="139">
                  <c:v>2.95</c:v>
                </c:pt>
                <c:pt idx="140">
                  <c:v>2.79</c:v>
                </c:pt>
                <c:pt idx="141">
                  <c:v>2.63</c:v>
                </c:pt>
                <c:pt idx="142">
                  <c:v>2.5</c:v>
                </c:pt>
                <c:pt idx="143">
                  <c:v>2.3199999999999998</c:v>
                </c:pt>
                <c:pt idx="144">
                  <c:v>2.17</c:v>
                </c:pt>
                <c:pt idx="145">
                  <c:v>2.04</c:v>
                </c:pt>
                <c:pt idx="146">
                  <c:v>1.93</c:v>
                </c:pt>
                <c:pt idx="147">
                  <c:v>1.84</c:v>
                </c:pt>
                <c:pt idx="148">
                  <c:v>1.73</c:v>
                </c:pt>
                <c:pt idx="149">
                  <c:v>1.61</c:v>
                </c:pt>
                <c:pt idx="150">
                  <c:v>1.52</c:v>
                </c:pt>
                <c:pt idx="151">
                  <c:v>1.45</c:v>
                </c:pt>
                <c:pt idx="152">
                  <c:v>1.41</c:v>
                </c:pt>
                <c:pt idx="153">
                  <c:v>1.42</c:v>
                </c:pt>
                <c:pt idx="154">
                  <c:v>1.45</c:v>
                </c:pt>
                <c:pt idx="155">
                  <c:v>1.53</c:v>
                </c:pt>
                <c:pt idx="156">
                  <c:v>1.65</c:v>
                </c:pt>
                <c:pt idx="157">
                  <c:v>1.77</c:v>
                </c:pt>
                <c:pt idx="158">
                  <c:v>1.81</c:v>
                </c:pt>
                <c:pt idx="159">
                  <c:v>1.76</c:v>
                </c:pt>
                <c:pt idx="160">
                  <c:v>1.66</c:v>
                </c:pt>
                <c:pt idx="161">
                  <c:v>1.57</c:v>
                </c:pt>
                <c:pt idx="162">
                  <c:v>1.53</c:v>
                </c:pt>
                <c:pt idx="163">
                  <c:v>1.49</c:v>
                </c:pt>
                <c:pt idx="164">
                  <c:v>1.49</c:v>
                </c:pt>
                <c:pt idx="165">
                  <c:v>1.47</c:v>
                </c:pt>
                <c:pt idx="166">
                  <c:v>1.42</c:v>
                </c:pt>
                <c:pt idx="167">
                  <c:v>1.35</c:v>
                </c:pt>
                <c:pt idx="168">
                  <c:v>1.25</c:v>
                </c:pt>
                <c:pt idx="169">
                  <c:v>1.1599999999999999</c:v>
                </c:pt>
                <c:pt idx="170">
                  <c:v>1.06</c:v>
                </c:pt>
                <c:pt idx="171">
                  <c:v>0.93</c:v>
                </c:pt>
                <c:pt idx="172">
                  <c:v>0.79</c:v>
                </c:pt>
                <c:pt idx="173">
                  <c:v>0.67</c:v>
                </c:pt>
                <c:pt idx="174">
                  <c:v>0.59</c:v>
                </c:pt>
                <c:pt idx="175">
                  <c:v>0.56999999999999995</c:v>
                </c:pt>
                <c:pt idx="176">
                  <c:v>0.61</c:v>
                </c:pt>
                <c:pt idx="177">
                  <c:v>0.69</c:v>
                </c:pt>
                <c:pt idx="178">
                  <c:v>0.79</c:v>
                </c:pt>
                <c:pt idx="179">
                  <c:v>0.9</c:v>
                </c:pt>
                <c:pt idx="180">
                  <c:v>1</c:v>
                </c:pt>
                <c:pt idx="181">
                  <c:v>1.06</c:v>
                </c:pt>
                <c:pt idx="182">
                  <c:v>1.1000000000000001</c:v>
                </c:pt>
                <c:pt idx="183">
                  <c:v>1.1200000000000001</c:v>
                </c:pt>
                <c:pt idx="184">
                  <c:v>1.1100000000000001</c:v>
                </c:pt>
                <c:pt idx="185">
                  <c:v>1.08</c:v>
                </c:pt>
                <c:pt idx="186">
                  <c:v>1.01</c:v>
                </c:pt>
                <c:pt idx="187">
                  <c:v>0.93</c:v>
                </c:pt>
                <c:pt idx="188">
                  <c:v>0.83</c:v>
                </c:pt>
                <c:pt idx="189">
                  <c:v>0.71</c:v>
                </c:pt>
                <c:pt idx="190">
                  <c:v>0.63</c:v>
                </c:pt>
                <c:pt idx="191">
                  <c:v>0.57999999999999996</c:v>
                </c:pt>
                <c:pt idx="192">
                  <c:v>0.59</c:v>
                </c:pt>
                <c:pt idx="193">
                  <c:v>0.63</c:v>
                </c:pt>
                <c:pt idx="194">
                  <c:v>0.7</c:v>
                </c:pt>
                <c:pt idx="195">
                  <c:v>0.79</c:v>
                </c:pt>
                <c:pt idx="196">
                  <c:v>0.86</c:v>
                </c:pt>
                <c:pt idx="197">
                  <c:v>0.83</c:v>
                </c:pt>
                <c:pt idx="198">
                  <c:v>0.78</c:v>
                </c:pt>
                <c:pt idx="199">
                  <c:v>0.64</c:v>
                </c:pt>
                <c:pt idx="200">
                  <c:v>0.46</c:v>
                </c:pt>
                <c:pt idx="201">
                  <c:v>0.28999999999999998</c:v>
                </c:pt>
                <c:pt idx="202">
                  <c:v>0.15</c:v>
                </c:pt>
                <c:pt idx="203">
                  <c:v>0.02</c:v>
                </c:pt>
                <c:pt idx="204">
                  <c:v>-0.1</c:v>
                </c:pt>
                <c:pt idx="205">
                  <c:v>-0.23</c:v>
                </c:pt>
                <c:pt idx="206">
                  <c:v>-0.34</c:v>
                </c:pt>
                <c:pt idx="207">
                  <c:v>-0.51</c:v>
                </c:pt>
                <c:pt idx="208">
                  <c:v>-0.71</c:v>
                </c:pt>
                <c:pt idx="209">
                  <c:v>-0.94</c:v>
                </c:pt>
                <c:pt idx="210">
                  <c:v>-1.1599999999999999</c:v>
                </c:pt>
                <c:pt idx="211">
                  <c:v>-1.37</c:v>
                </c:pt>
                <c:pt idx="212">
                  <c:v>-1.55</c:v>
                </c:pt>
                <c:pt idx="213">
                  <c:v>-1.75</c:v>
                </c:pt>
                <c:pt idx="214">
                  <c:v>-1.91</c:v>
                </c:pt>
                <c:pt idx="215">
                  <c:v>-2.0099999999999998</c:v>
                </c:pt>
                <c:pt idx="216">
                  <c:v>-2.06</c:v>
                </c:pt>
                <c:pt idx="217">
                  <c:v>-2.09</c:v>
                </c:pt>
                <c:pt idx="218">
                  <c:v>-2.13</c:v>
                </c:pt>
                <c:pt idx="219">
                  <c:v>-2.2000000000000002</c:v>
                </c:pt>
                <c:pt idx="220">
                  <c:v>-2.31</c:v>
                </c:pt>
                <c:pt idx="221">
                  <c:v>-2.4700000000000002</c:v>
                </c:pt>
                <c:pt idx="222">
                  <c:v>-2.64</c:v>
                </c:pt>
                <c:pt idx="223">
                  <c:v>-2.76</c:v>
                </c:pt>
                <c:pt idx="224">
                  <c:v>-2.83</c:v>
                </c:pt>
                <c:pt idx="225">
                  <c:v>-2.88</c:v>
                </c:pt>
                <c:pt idx="226">
                  <c:v>-2.91</c:v>
                </c:pt>
                <c:pt idx="227">
                  <c:v>-2.94</c:v>
                </c:pt>
                <c:pt idx="228">
                  <c:v>-2.96</c:v>
                </c:pt>
                <c:pt idx="229">
                  <c:v>-3</c:v>
                </c:pt>
                <c:pt idx="230">
                  <c:v>-3.02</c:v>
                </c:pt>
                <c:pt idx="231">
                  <c:v>-3.03</c:v>
                </c:pt>
                <c:pt idx="232">
                  <c:v>-2.99</c:v>
                </c:pt>
                <c:pt idx="233">
                  <c:v>-2.92</c:v>
                </c:pt>
                <c:pt idx="234">
                  <c:v>-2.92</c:v>
                </c:pt>
                <c:pt idx="235">
                  <c:v>-3.06</c:v>
                </c:pt>
                <c:pt idx="236">
                  <c:v>-2.98</c:v>
                </c:pt>
                <c:pt idx="237">
                  <c:v>-2.8</c:v>
                </c:pt>
                <c:pt idx="238">
                  <c:v>-2.6</c:v>
                </c:pt>
                <c:pt idx="239">
                  <c:v>-2.44</c:v>
                </c:pt>
                <c:pt idx="240">
                  <c:v>-2.3199999999999998</c:v>
                </c:pt>
                <c:pt idx="241">
                  <c:v>-2.2200000000000002</c:v>
                </c:pt>
                <c:pt idx="242">
                  <c:v>-2.17</c:v>
                </c:pt>
                <c:pt idx="243">
                  <c:v>-2.13</c:v>
                </c:pt>
                <c:pt idx="244">
                  <c:v>-2.1</c:v>
                </c:pt>
                <c:pt idx="245">
                  <c:v>-2.11</c:v>
                </c:pt>
                <c:pt idx="246">
                  <c:v>-2.15</c:v>
                </c:pt>
                <c:pt idx="247">
                  <c:v>-2.19</c:v>
                </c:pt>
                <c:pt idx="248">
                  <c:v>-2.2200000000000002</c:v>
                </c:pt>
                <c:pt idx="249">
                  <c:v>-2.25</c:v>
                </c:pt>
                <c:pt idx="250">
                  <c:v>-2.2799999999999998</c:v>
                </c:pt>
                <c:pt idx="251">
                  <c:v>-2.2599999999999998</c:v>
                </c:pt>
                <c:pt idx="252">
                  <c:v>-2.1800000000000002</c:v>
                </c:pt>
                <c:pt idx="253">
                  <c:v>-2.1</c:v>
                </c:pt>
                <c:pt idx="254">
                  <c:v>-1.97</c:v>
                </c:pt>
                <c:pt idx="255">
                  <c:v>-1.83</c:v>
                </c:pt>
                <c:pt idx="256">
                  <c:v>-1.65</c:v>
                </c:pt>
                <c:pt idx="257">
                  <c:v>-1.45</c:v>
                </c:pt>
                <c:pt idx="258">
                  <c:v>-1.23</c:v>
                </c:pt>
                <c:pt idx="259">
                  <c:v>-0.97</c:v>
                </c:pt>
                <c:pt idx="260">
                  <c:v>-0.62</c:v>
                </c:pt>
                <c:pt idx="261">
                  <c:v>-0.2</c:v>
                </c:pt>
                <c:pt idx="262">
                  <c:v>0.24</c:v>
                </c:pt>
                <c:pt idx="263">
                  <c:v>0.73</c:v>
                </c:pt>
                <c:pt idx="264">
                  <c:v>1.27</c:v>
                </c:pt>
                <c:pt idx="265">
                  <c:v>1.88</c:v>
                </c:pt>
                <c:pt idx="266">
                  <c:v>2.54</c:v>
                </c:pt>
                <c:pt idx="267">
                  <c:v>3.2</c:v>
                </c:pt>
                <c:pt idx="268">
                  <c:v>3.79</c:v>
                </c:pt>
                <c:pt idx="269">
                  <c:v>4.33</c:v>
                </c:pt>
                <c:pt idx="270">
                  <c:v>4.8</c:v>
                </c:pt>
                <c:pt idx="271">
                  <c:v>5.2</c:v>
                </c:pt>
                <c:pt idx="272">
                  <c:v>5.52</c:v>
                </c:pt>
                <c:pt idx="273">
                  <c:v>5.78</c:v>
                </c:pt>
                <c:pt idx="274">
                  <c:v>5.98</c:v>
                </c:pt>
                <c:pt idx="275">
                  <c:v>6.1</c:v>
                </c:pt>
                <c:pt idx="276">
                  <c:v>6.15</c:v>
                </c:pt>
                <c:pt idx="277">
                  <c:v>6.08</c:v>
                </c:pt>
                <c:pt idx="278">
                  <c:v>5.95</c:v>
                </c:pt>
                <c:pt idx="279">
                  <c:v>5.74</c:v>
                </c:pt>
                <c:pt idx="280">
                  <c:v>5.51</c:v>
                </c:pt>
                <c:pt idx="281">
                  <c:v>5.29</c:v>
                </c:pt>
                <c:pt idx="282">
                  <c:v>5.0599999999999996</c:v>
                </c:pt>
                <c:pt idx="283">
                  <c:v>4.84</c:v>
                </c:pt>
                <c:pt idx="284">
                  <c:v>4.6399999999999997</c:v>
                </c:pt>
                <c:pt idx="285">
                  <c:v>4.47</c:v>
                </c:pt>
                <c:pt idx="286">
                  <c:v>4.34</c:v>
                </c:pt>
                <c:pt idx="287">
                  <c:v>4.22</c:v>
                </c:pt>
                <c:pt idx="288">
                  <c:v>4.12</c:v>
                </c:pt>
                <c:pt idx="289">
                  <c:v>4.0199999999999996</c:v>
                </c:pt>
                <c:pt idx="290">
                  <c:v>3.93</c:v>
                </c:pt>
                <c:pt idx="291">
                  <c:v>3.84</c:v>
                </c:pt>
                <c:pt idx="292">
                  <c:v>3.77</c:v>
                </c:pt>
                <c:pt idx="293">
                  <c:v>3.7</c:v>
                </c:pt>
                <c:pt idx="294">
                  <c:v>3.63</c:v>
                </c:pt>
                <c:pt idx="295">
                  <c:v>3.55</c:v>
                </c:pt>
                <c:pt idx="296">
                  <c:v>3.48</c:v>
                </c:pt>
                <c:pt idx="297">
                  <c:v>3.42</c:v>
                </c:pt>
                <c:pt idx="298">
                  <c:v>3.37</c:v>
                </c:pt>
                <c:pt idx="299">
                  <c:v>3.32</c:v>
                </c:pt>
                <c:pt idx="300">
                  <c:v>3.23</c:v>
                </c:pt>
                <c:pt idx="301">
                  <c:v>3.14</c:v>
                </c:pt>
                <c:pt idx="302">
                  <c:v>3.07</c:v>
                </c:pt>
                <c:pt idx="303">
                  <c:v>3</c:v>
                </c:pt>
                <c:pt idx="304">
                  <c:v>2.95</c:v>
                </c:pt>
                <c:pt idx="305">
                  <c:v>2.9</c:v>
                </c:pt>
                <c:pt idx="306">
                  <c:v>2.86</c:v>
                </c:pt>
                <c:pt idx="307">
                  <c:v>2.81</c:v>
                </c:pt>
                <c:pt idx="308">
                  <c:v>2.77</c:v>
                </c:pt>
                <c:pt idx="309">
                  <c:v>2.73</c:v>
                </c:pt>
                <c:pt idx="310">
                  <c:v>2.69</c:v>
                </c:pt>
                <c:pt idx="311">
                  <c:v>2.66</c:v>
                </c:pt>
                <c:pt idx="312">
                  <c:v>2.64</c:v>
                </c:pt>
                <c:pt idx="313">
                  <c:v>2.64</c:v>
                </c:pt>
                <c:pt idx="314">
                  <c:v>2.66</c:v>
                </c:pt>
                <c:pt idx="315">
                  <c:v>2.68</c:v>
                </c:pt>
                <c:pt idx="316">
                  <c:v>2.71</c:v>
                </c:pt>
                <c:pt idx="317">
                  <c:v>2.7</c:v>
                </c:pt>
                <c:pt idx="318">
                  <c:v>2.64</c:v>
                </c:pt>
                <c:pt idx="319">
                  <c:v>2.5299999999999998</c:v>
                </c:pt>
                <c:pt idx="320">
                  <c:v>2.36</c:v>
                </c:pt>
                <c:pt idx="321">
                  <c:v>2.11</c:v>
                </c:pt>
                <c:pt idx="322">
                  <c:v>1.82</c:v>
                </c:pt>
                <c:pt idx="323">
                  <c:v>1.48</c:v>
                </c:pt>
                <c:pt idx="324">
                  <c:v>1.1499999999999999</c:v>
                </c:pt>
                <c:pt idx="325">
                  <c:v>0.86</c:v>
                </c:pt>
                <c:pt idx="326">
                  <c:v>0.59</c:v>
                </c:pt>
                <c:pt idx="327">
                  <c:v>0.3</c:v>
                </c:pt>
                <c:pt idx="328">
                  <c:v>0.02</c:v>
                </c:pt>
                <c:pt idx="329">
                  <c:v>-0.23</c:v>
                </c:pt>
                <c:pt idx="330">
                  <c:v>-0.46</c:v>
                </c:pt>
                <c:pt idx="331">
                  <c:v>-0.66</c:v>
                </c:pt>
                <c:pt idx="332">
                  <c:v>-0.87</c:v>
                </c:pt>
                <c:pt idx="333">
                  <c:v>-1.06</c:v>
                </c:pt>
                <c:pt idx="334">
                  <c:v>-1.25</c:v>
                </c:pt>
                <c:pt idx="335">
                  <c:v>-1.47</c:v>
                </c:pt>
                <c:pt idx="336">
                  <c:v>-1.68</c:v>
                </c:pt>
                <c:pt idx="337">
                  <c:v>-1.91</c:v>
                </c:pt>
                <c:pt idx="338">
                  <c:v>-2.15</c:v>
                </c:pt>
                <c:pt idx="339">
                  <c:v>-2.36</c:v>
                </c:pt>
                <c:pt idx="340">
                  <c:v>-2.31</c:v>
                </c:pt>
                <c:pt idx="341">
                  <c:v>-1.74</c:v>
                </c:pt>
                <c:pt idx="342">
                  <c:v>-1.2</c:v>
                </c:pt>
                <c:pt idx="343">
                  <c:v>-1.05</c:v>
                </c:pt>
                <c:pt idx="344">
                  <c:v>-1.1000000000000001</c:v>
                </c:pt>
                <c:pt idx="345">
                  <c:v>-1.27</c:v>
                </c:pt>
                <c:pt idx="346">
                  <c:v>-1.58</c:v>
                </c:pt>
                <c:pt idx="347">
                  <c:v>-2.04</c:v>
                </c:pt>
                <c:pt idx="348">
                  <c:v>-2.69</c:v>
                </c:pt>
                <c:pt idx="349">
                  <c:v>-3.49</c:v>
                </c:pt>
                <c:pt idx="350">
                  <c:v>-4.38</c:v>
                </c:pt>
                <c:pt idx="351">
                  <c:v>-5.26</c:v>
                </c:pt>
                <c:pt idx="352">
                  <c:v>-6.1</c:v>
                </c:pt>
                <c:pt idx="353">
                  <c:v>-6.96</c:v>
                </c:pt>
                <c:pt idx="354">
                  <c:v>-7.83</c:v>
                </c:pt>
                <c:pt idx="355">
                  <c:v>-8.6</c:v>
                </c:pt>
                <c:pt idx="356">
                  <c:v>-9.19</c:v>
                </c:pt>
                <c:pt idx="357">
                  <c:v>-9.69</c:v>
                </c:pt>
                <c:pt idx="358">
                  <c:v>-10.210000000000001</c:v>
                </c:pt>
                <c:pt idx="359">
                  <c:v>-10.81</c:v>
                </c:pt>
                <c:pt idx="360">
                  <c:v>-11.45</c:v>
                </c:pt>
                <c:pt idx="361">
                  <c:v>-12.01</c:v>
                </c:pt>
                <c:pt idx="362">
                  <c:v>-12.49</c:v>
                </c:pt>
                <c:pt idx="363">
                  <c:v>-13.01</c:v>
                </c:pt>
                <c:pt idx="364">
                  <c:v>-13.53</c:v>
                </c:pt>
                <c:pt idx="365">
                  <c:v>-13.96</c:v>
                </c:pt>
                <c:pt idx="366">
                  <c:v>-14.25</c:v>
                </c:pt>
                <c:pt idx="367">
                  <c:v>-14.38</c:v>
                </c:pt>
                <c:pt idx="368">
                  <c:v>-14.38</c:v>
                </c:pt>
                <c:pt idx="369">
                  <c:v>-14.21</c:v>
                </c:pt>
                <c:pt idx="370">
                  <c:v>-13.79</c:v>
                </c:pt>
                <c:pt idx="371">
                  <c:v>-13.2</c:v>
                </c:pt>
                <c:pt idx="372">
                  <c:v>-12.5</c:v>
                </c:pt>
                <c:pt idx="373">
                  <c:v>-11.77</c:v>
                </c:pt>
                <c:pt idx="374">
                  <c:v>-10.99</c:v>
                </c:pt>
                <c:pt idx="375">
                  <c:v>-10.17</c:v>
                </c:pt>
                <c:pt idx="376">
                  <c:v>-9.2100000000000009</c:v>
                </c:pt>
                <c:pt idx="377">
                  <c:v>-8.34</c:v>
                </c:pt>
                <c:pt idx="378">
                  <c:v>-7.9</c:v>
                </c:pt>
                <c:pt idx="379">
                  <c:v>-7.3</c:v>
                </c:pt>
                <c:pt idx="380">
                  <c:v>-6.46</c:v>
                </c:pt>
                <c:pt idx="381">
                  <c:v>-5.65</c:v>
                </c:pt>
                <c:pt idx="382">
                  <c:v>-4.9000000000000004</c:v>
                </c:pt>
                <c:pt idx="383">
                  <c:v>-4.13</c:v>
                </c:pt>
                <c:pt idx="384">
                  <c:v>-3.23</c:v>
                </c:pt>
                <c:pt idx="385">
                  <c:v>-2.1</c:v>
                </c:pt>
                <c:pt idx="386">
                  <c:v>-0.63</c:v>
                </c:pt>
                <c:pt idx="387">
                  <c:v>1.34</c:v>
                </c:pt>
                <c:pt idx="388">
                  <c:v>3.6</c:v>
                </c:pt>
                <c:pt idx="389">
                  <c:v>4.42</c:v>
                </c:pt>
                <c:pt idx="390">
                  <c:v>2.15</c:v>
                </c:pt>
                <c:pt idx="391">
                  <c:v>-1.04</c:v>
                </c:pt>
                <c:pt idx="392">
                  <c:v>-3.67</c:v>
                </c:pt>
                <c:pt idx="393">
                  <c:v>-5.48</c:v>
                </c:pt>
                <c:pt idx="394">
                  <c:v>-6.52</c:v>
                </c:pt>
                <c:pt idx="395">
                  <c:v>-6.98</c:v>
                </c:pt>
                <c:pt idx="396">
                  <c:v>-7.09</c:v>
                </c:pt>
                <c:pt idx="397">
                  <c:v>-7.1</c:v>
                </c:pt>
                <c:pt idx="398">
                  <c:v>-7.11</c:v>
                </c:pt>
                <c:pt idx="399">
                  <c:v>-7.12</c:v>
                </c:pt>
                <c:pt idx="400">
                  <c:v>-7.17</c:v>
                </c:pt>
                <c:pt idx="401">
                  <c:v>-7.17</c:v>
                </c:pt>
                <c:pt idx="402">
                  <c:v>-7.18</c:v>
                </c:pt>
                <c:pt idx="403">
                  <c:v>-7.22</c:v>
                </c:pt>
                <c:pt idx="404">
                  <c:v>-7.43</c:v>
                </c:pt>
                <c:pt idx="405">
                  <c:v>-7.02</c:v>
                </c:pt>
                <c:pt idx="406">
                  <c:v>-7.15</c:v>
                </c:pt>
                <c:pt idx="407">
                  <c:v>-7.31</c:v>
                </c:pt>
                <c:pt idx="408">
                  <c:v>-7.51</c:v>
                </c:pt>
                <c:pt idx="409">
                  <c:v>-7.82</c:v>
                </c:pt>
                <c:pt idx="410">
                  <c:v>-8.18</c:v>
                </c:pt>
                <c:pt idx="411">
                  <c:v>-8.64</c:v>
                </c:pt>
                <c:pt idx="412">
                  <c:v>-9.17</c:v>
                </c:pt>
                <c:pt idx="413">
                  <c:v>-9.76</c:v>
                </c:pt>
                <c:pt idx="414">
                  <c:v>-10.27</c:v>
                </c:pt>
                <c:pt idx="415">
                  <c:v>-10.71</c:v>
                </c:pt>
                <c:pt idx="416">
                  <c:v>-11.21</c:v>
                </c:pt>
                <c:pt idx="417">
                  <c:v>-12.06</c:v>
                </c:pt>
                <c:pt idx="418">
                  <c:v>-13.21</c:v>
                </c:pt>
                <c:pt idx="419">
                  <c:v>-14.28</c:v>
                </c:pt>
                <c:pt idx="420">
                  <c:v>-15.14</c:v>
                </c:pt>
                <c:pt idx="421">
                  <c:v>-15.71</c:v>
                </c:pt>
                <c:pt idx="422">
                  <c:v>-16.25</c:v>
                </c:pt>
                <c:pt idx="423">
                  <c:v>-16.73</c:v>
                </c:pt>
                <c:pt idx="424">
                  <c:v>-16.989999999999998</c:v>
                </c:pt>
                <c:pt idx="425">
                  <c:v>-17.95</c:v>
                </c:pt>
                <c:pt idx="426">
                  <c:v>-18.46</c:v>
                </c:pt>
                <c:pt idx="427">
                  <c:v>-18.12</c:v>
                </c:pt>
                <c:pt idx="428">
                  <c:v>-22.26</c:v>
                </c:pt>
                <c:pt idx="429">
                  <c:v>-25.47</c:v>
                </c:pt>
                <c:pt idx="430">
                  <c:v>-25.67</c:v>
                </c:pt>
                <c:pt idx="431">
                  <c:v>-20.87</c:v>
                </c:pt>
                <c:pt idx="432">
                  <c:v>-16.41</c:v>
                </c:pt>
                <c:pt idx="433">
                  <c:v>-12.98</c:v>
                </c:pt>
                <c:pt idx="434">
                  <c:v>-10.07</c:v>
                </c:pt>
                <c:pt idx="435">
                  <c:v>-7.61</c:v>
                </c:pt>
                <c:pt idx="436">
                  <c:v>-5.15</c:v>
                </c:pt>
                <c:pt idx="437">
                  <c:v>-2.08</c:v>
                </c:pt>
                <c:pt idx="438">
                  <c:v>2.12</c:v>
                </c:pt>
                <c:pt idx="439">
                  <c:v>7.87</c:v>
                </c:pt>
                <c:pt idx="440">
                  <c:v>5.73</c:v>
                </c:pt>
                <c:pt idx="441">
                  <c:v>-2.16</c:v>
                </c:pt>
                <c:pt idx="442">
                  <c:v>1.18</c:v>
                </c:pt>
                <c:pt idx="443">
                  <c:v>-1.49</c:v>
                </c:pt>
                <c:pt idx="444">
                  <c:v>-2.91</c:v>
                </c:pt>
                <c:pt idx="445">
                  <c:v>-3.72</c:v>
                </c:pt>
                <c:pt idx="446">
                  <c:v>-4.37</c:v>
                </c:pt>
                <c:pt idx="447">
                  <c:v>-4.8499999999999996</c:v>
                </c:pt>
                <c:pt idx="448">
                  <c:v>-5.39</c:v>
                </c:pt>
                <c:pt idx="449">
                  <c:v>-5.98</c:v>
                </c:pt>
                <c:pt idx="450">
                  <c:v>-6.64</c:v>
                </c:pt>
                <c:pt idx="451">
                  <c:v>-7.09</c:v>
                </c:pt>
                <c:pt idx="452">
                  <c:v>-6.96</c:v>
                </c:pt>
                <c:pt idx="453">
                  <c:v>-7.1</c:v>
                </c:pt>
                <c:pt idx="454">
                  <c:v>-6.52</c:v>
                </c:pt>
                <c:pt idx="455">
                  <c:v>-5.93</c:v>
                </c:pt>
                <c:pt idx="456">
                  <c:v>-5.54</c:v>
                </c:pt>
                <c:pt idx="457">
                  <c:v>-6.08</c:v>
                </c:pt>
                <c:pt idx="458">
                  <c:v>-9.11</c:v>
                </c:pt>
                <c:pt idx="459">
                  <c:v>-6.41</c:v>
                </c:pt>
                <c:pt idx="460">
                  <c:v>-4.0999999999999996</c:v>
                </c:pt>
                <c:pt idx="461">
                  <c:v>-3.05</c:v>
                </c:pt>
                <c:pt idx="462">
                  <c:v>-2.2200000000000002</c:v>
                </c:pt>
                <c:pt idx="463">
                  <c:v>-1.79</c:v>
                </c:pt>
                <c:pt idx="464">
                  <c:v>-1.83</c:v>
                </c:pt>
                <c:pt idx="465">
                  <c:v>-2.2200000000000002</c:v>
                </c:pt>
                <c:pt idx="466">
                  <c:v>-2.85</c:v>
                </c:pt>
                <c:pt idx="467">
                  <c:v>-3.72</c:v>
                </c:pt>
                <c:pt idx="468">
                  <c:v>-4</c:v>
                </c:pt>
                <c:pt idx="469">
                  <c:v>-4.7699999999999996</c:v>
                </c:pt>
                <c:pt idx="470">
                  <c:v>-5.51</c:v>
                </c:pt>
                <c:pt idx="471">
                  <c:v>-6.49</c:v>
                </c:pt>
                <c:pt idx="472">
                  <c:v>-7.03</c:v>
                </c:pt>
                <c:pt idx="473">
                  <c:v>-6.14</c:v>
                </c:pt>
                <c:pt idx="474">
                  <c:v>-4.74</c:v>
                </c:pt>
                <c:pt idx="475">
                  <c:v>2.57</c:v>
                </c:pt>
                <c:pt idx="476">
                  <c:v>6.14</c:v>
                </c:pt>
                <c:pt idx="477">
                  <c:v>0.68</c:v>
                </c:pt>
                <c:pt idx="478">
                  <c:v>-2.3199999999999998</c:v>
                </c:pt>
                <c:pt idx="479">
                  <c:v>-3.51</c:v>
                </c:pt>
                <c:pt idx="480">
                  <c:v>-6.01</c:v>
                </c:pt>
                <c:pt idx="481">
                  <c:v>-6.08</c:v>
                </c:pt>
                <c:pt idx="482">
                  <c:v>-7.34</c:v>
                </c:pt>
                <c:pt idx="483">
                  <c:v>-8.34</c:v>
                </c:pt>
                <c:pt idx="484">
                  <c:v>-9.0500000000000007</c:v>
                </c:pt>
                <c:pt idx="485">
                  <c:v>-9.35</c:v>
                </c:pt>
                <c:pt idx="486">
                  <c:v>-9.27</c:v>
                </c:pt>
                <c:pt idx="487">
                  <c:v>-8.89</c:v>
                </c:pt>
                <c:pt idx="488">
                  <c:v>-8.77</c:v>
                </c:pt>
                <c:pt idx="489">
                  <c:v>-8.81</c:v>
                </c:pt>
                <c:pt idx="490">
                  <c:v>-7.85</c:v>
                </c:pt>
                <c:pt idx="491">
                  <c:v>-9.77</c:v>
                </c:pt>
                <c:pt idx="492">
                  <c:v>-9.67</c:v>
                </c:pt>
                <c:pt idx="493">
                  <c:v>-9.7799999999999994</c:v>
                </c:pt>
                <c:pt idx="494">
                  <c:v>-10.039999999999999</c:v>
                </c:pt>
                <c:pt idx="495">
                  <c:v>-10.14</c:v>
                </c:pt>
                <c:pt idx="496">
                  <c:v>-10.17</c:v>
                </c:pt>
                <c:pt idx="497">
                  <c:v>-9.5399999999999991</c:v>
                </c:pt>
                <c:pt idx="498">
                  <c:v>-8.6300000000000008</c:v>
                </c:pt>
                <c:pt idx="499">
                  <c:v>-6.49</c:v>
                </c:pt>
                <c:pt idx="500">
                  <c:v>-2.84</c:v>
                </c:pt>
                <c:pt idx="501">
                  <c:v>0.92</c:v>
                </c:pt>
                <c:pt idx="502">
                  <c:v>4.7300000000000004</c:v>
                </c:pt>
                <c:pt idx="503">
                  <c:v>-5.84</c:v>
                </c:pt>
                <c:pt idx="504">
                  <c:v>-13.22</c:v>
                </c:pt>
                <c:pt idx="505">
                  <c:v>-13.52</c:v>
                </c:pt>
                <c:pt idx="506">
                  <c:v>-15.34</c:v>
                </c:pt>
                <c:pt idx="507">
                  <c:v>-17.88</c:v>
                </c:pt>
                <c:pt idx="508">
                  <c:v>-16.21</c:v>
                </c:pt>
                <c:pt idx="509">
                  <c:v>-10.1</c:v>
                </c:pt>
                <c:pt idx="510">
                  <c:v>-7.23</c:v>
                </c:pt>
                <c:pt idx="511">
                  <c:v>-7.87</c:v>
                </c:pt>
                <c:pt idx="512">
                  <c:v>-12.02</c:v>
                </c:pt>
                <c:pt idx="513">
                  <c:v>-17.260000000000002</c:v>
                </c:pt>
                <c:pt idx="514">
                  <c:v>-17.68</c:v>
                </c:pt>
                <c:pt idx="515">
                  <c:v>-16.190000000000001</c:v>
                </c:pt>
                <c:pt idx="516">
                  <c:v>-14.67</c:v>
                </c:pt>
                <c:pt idx="517">
                  <c:v>-12.88</c:v>
                </c:pt>
                <c:pt idx="518">
                  <c:v>-11.05</c:v>
                </c:pt>
                <c:pt idx="519">
                  <c:v>-10.28</c:v>
                </c:pt>
                <c:pt idx="520">
                  <c:v>-11.02</c:v>
                </c:pt>
                <c:pt idx="521">
                  <c:v>-12.43</c:v>
                </c:pt>
                <c:pt idx="522">
                  <c:v>-10.88</c:v>
                </c:pt>
                <c:pt idx="523">
                  <c:v>-8.75</c:v>
                </c:pt>
                <c:pt idx="524">
                  <c:v>-3.93</c:v>
                </c:pt>
                <c:pt idx="525">
                  <c:v>-12.49</c:v>
                </c:pt>
                <c:pt idx="526">
                  <c:v>-14.32</c:v>
                </c:pt>
                <c:pt idx="527">
                  <c:v>-20.03</c:v>
                </c:pt>
                <c:pt idx="528">
                  <c:v>-17.190000000000001</c:v>
                </c:pt>
                <c:pt idx="529">
                  <c:v>-15.06</c:v>
                </c:pt>
                <c:pt idx="530">
                  <c:v>-12.91</c:v>
                </c:pt>
                <c:pt idx="531">
                  <c:v>-10.82</c:v>
                </c:pt>
                <c:pt idx="532">
                  <c:v>-9.41</c:v>
                </c:pt>
                <c:pt idx="533">
                  <c:v>-8.1300000000000008</c:v>
                </c:pt>
                <c:pt idx="534">
                  <c:v>-8.93</c:v>
                </c:pt>
                <c:pt idx="535">
                  <c:v>-4.42</c:v>
                </c:pt>
                <c:pt idx="536">
                  <c:v>-4.25</c:v>
                </c:pt>
                <c:pt idx="537">
                  <c:v>-4.92</c:v>
                </c:pt>
                <c:pt idx="538">
                  <c:v>-7</c:v>
                </c:pt>
                <c:pt idx="539">
                  <c:v>-10.11</c:v>
                </c:pt>
                <c:pt idx="540">
                  <c:v>-13.2</c:v>
                </c:pt>
                <c:pt idx="541">
                  <c:v>-15.16</c:v>
                </c:pt>
                <c:pt idx="542">
                  <c:v>-12.4</c:v>
                </c:pt>
                <c:pt idx="543">
                  <c:v>-7.06</c:v>
                </c:pt>
                <c:pt idx="544">
                  <c:v>-11.62</c:v>
                </c:pt>
                <c:pt idx="545">
                  <c:v>-14.28</c:v>
                </c:pt>
                <c:pt idx="546">
                  <c:v>-15.89</c:v>
                </c:pt>
                <c:pt idx="547">
                  <c:v>-15.1</c:v>
                </c:pt>
                <c:pt idx="548">
                  <c:v>-13.12</c:v>
                </c:pt>
                <c:pt idx="549">
                  <c:v>-13.73</c:v>
                </c:pt>
                <c:pt idx="550">
                  <c:v>-18.170000000000002</c:v>
                </c:pt>
                <c:pt idx="551">
                  <c:v>-23.69</c:v>
                </c:pt>
                <c:pt idx="552">
                  <c:v>-27.97</c:v>
                </c:pt>
                <c:pt idx="553">
                  <c:v>-23.73</c:v>
                </c:pt>
                <c:pt idx="554">
                  <c:v>-18.170000000000002</c:v>
                </c:pt>
                <c:pt idx="555">
                  <c:v>-14.95</c:v>
                </c:pt>
                <c:pt idx="556">
                  <c:v>-14.14</c:v>
                </c:pt>
                <c:pt idx="557">
                  <c:v>-13.89</c:v>
                </c:pt>
                <c:pt idx="558">
                  <c:v>-10.4</c:v>
                </c:pt>
                <c:pt idx="559">
                  <c:v>-8.01</c:v>
                </c:pt>
                <c:pt idx="560">
                  <c:v>-7.14</c:v>
                </c:pt>
                <c:pt idx="561">
                  <c:v>-6.81</c:v>
                </c:pt>
                <c:pt idx="562">
                  <c:v>-4.22</c:v>
                </c:pt>
                <c:pt idx="563">
                  <c:v>-4.75</c:v>
                </c:pt>
                <c:pt idx="564">
                  <c:v>-6.35</c:v>
                </c:pt>
                <c:pt idx="565">
                  <c:v>-8.89</c:v>
                </c:pt>
                <c:pt idx="566">
                  <c:v>-10.029999999999999</c:v>
                </c:pt>
                <c:pt idx="567">
                  <c:v>-7.81</c:v>
                </c:pt>
                <c:pt idx="568">
                  <c:v>-5.0599999999999996</c:v>
                </c:pt>
                <c:pt idx="569">
                  <c:v>-4.72</c:v>
                </c:pt>
                <c:pt idx="570">
                  <c:v>-6.03</c:v>
                </c:pt>
                <c:pt idx="571">
                  <c:v>-7.34</c:v>
                </c:pt>
                <c:pt idx="572">
                  <c:v>-6.33</c:v>
                </c:pt>
                <c:pt idx="573">
                  <c:v>-2.4700000000000002</c:v>
                </c:pt>
                <c:pt idx="574">
                  <c:v>-4.57</c:v>
                </c:pt>
                <c:pt idx="575">
                  <c:v>-9.27</c:v>
                </c:pt>
                <c:pt idx="576">
                  <c:v>-12.54</c:v>
                </c:pt>
                <c:pt idx="577">
                  <c:v>-13.17</c:v>
                </c:pt>
                <c:pt idx="578">
                  <c:v>-10.48</c:v>
                </c:pt>
                <c:pt idx="579">
                  <c:v>-9.6199999999999992</c:v>
                </c:pt>
                <c:pt idx="580">
                  <c:v>-9.4499999999999993</c:v>
                </c:pt>
                <c:pt idx="581">
                  <c:v>-11.54</c:v>
                </c:pt>
                <c:pt idx="582">
                  <c:v>-14.49</c:v>
                </c:pt>
                <c:pt idx="583">
                  <c:v>-10.98</c:v>
                </c:pt>
                <c:pt idx="584">
                  <c:v>-12.85</c:v>
                </c:pt>
                <c:pt idx="585">
                  <c:v>-10.52</c:v>
                </c:pt>
                <c:pt idx="586">
                  <c:v>-15.32</c:v>
                </c:pt>
                <c:pt idx="587">
                  <c:v>-16.399999999999999</c:v>
                </c:pt>
                <c:pt idx="588">
                  <c:v>-15.21</c:v>
                </c:pt>
                <c:pt idx="589">
                  <c:v>-16.54</c:v>
                </c:pt>
                <c:pt idx="590">
                  <c:v>-17.52</c:v>
                </c:pt>
                <c:pt idx="591">
                  <c:v>-20.13</c:v>
                </c:pt>
                <c:pt idx="592">
                  <c:v>-24.36</c:v>
                </c:pt>
                <c:pt idx="593">
                  <c:v>-24.79</c:v>
                </c:pt>
                <c:pt idx="594">
                  <c:v>-29.94</c:v>
                </c:pt>
                <c:pt idx="595">
                  <c:v>-37.08</c:v>
                </c:pt>
                <c:pt idx="596">
                  <c:v>-23.77</c:v>
                </c:pt>
                <c:pt idx="597">
                  <c:v>-24.81</c:v>
                </c:pt>
                <c:pt idx="598">
                  <c:v>-26.8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4DB-410D-802B-95502C7E4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380272"/>
        <c:axId val="1088380664"/>
      </c:scatterChart>
      <c:valAx>
        <c:axId val="1088380272"/>
        <c:scaling>
          <c:orientation val="minMax"/>
          <c:max val="9000"/>
          <c:min val="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[Hz]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80664"/>
        <c:crosses val="autoZero"/>
        <c:crossBetween val="midCat"/>
      </c:valAx>
      <c:valAx>
        <c:axId val="1088380664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dBr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8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turns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1 turn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Sheet1!$C$1:$C$599</c:f>
              <c:numCache>
                <c:formatCode>General</c:formatCode>
                <c:ptCount val="599"/>
                <c:pt idx="0">
                  <c:v>-25.61</c:v>
                </c:pt>
                <c:pt idx="1">
                  <c:v>-25.64</c:v>
                </c:pt>
                <c:pt idx="2">
                  <c:v>-25.56</c:v>
                </c:pt>
                <c:pt idx="3">
                  <c:v>-25.46</c:v>
                </c:pt>
                <c:pt idx="4">
                  <c:v>-25.36</c:v>
                </c:pt>
                <c:pt idx="5">
                  <c:v>-25.26</c:v>
                </c:pt>
                <c:pt idx="6">
                  <c:v>-25.17</c:v>
                </c:pt>
                <c:pt idx="7">
                  <c:v>-25.08</c:v>
                </c:pt>
                <c:pt idx="8">
                  <c:v>-25</c:v>
                </c:pt>
                <c:pt idx="9">
                  <c:v>-24.93</c:v>
                </c:pt>
                <c:pt idx="10">
                  <c:v>-24.87</c:v>
                </c:pt>
                <c:pt idx="11">
                  <c:v>-24.81</c:v>
                </c:pt>
                <c:pt idx="12">
                  <c:v>-24.76</c:v>
                </c:pt>
                <c:pt idx="13">
                  <c:v>-24.71</c:v>
                </c:pt>
                <c:pt idx="14">
                  <c:v>-24.66</c:v>
                </c:pt>
                <c:pt idx="15">
                  <c:v>-24.61</c:v>
                </c:pt>
                <c:pt idx="16">
                  <c:v>-24.55</c:v>
                </c:pt>
                <c:pt idx="17">
                  <c:v>-24.5</c:v>
                </c:pt>
                <c:pt idx="18">
                  <c:v>-24.41</c:v>
                </c:pt>
                <c:pt idx="19">
                  <c:v>-24.35</c:v>
                </c:pt>
                <c:pt idx="20">
                  <c:v>-24.29</c:v>
                </c:pt>
                <c:pt idx="21">
                  <c:v>-24.21</c:v>
                </c:pt>
                <c:pt idx="22">
                  <c:v>-24.15</c:v>
                </c:pt>
                <c:pt idx="23">
                  <c:v>-24.09</c:v>
                </c:pt>
                <c:pt idx="24">
                  <c:v>-24.02</c:v>
                </c:pt>
                <c:pt idx="25">
                  <c:v>-23.94</c:v>
                </c:pt>
                <c:pt idx="26">
                  <c:v>-23.86</c:v>
                </c:pt>
                <c:pt idx="27">
                  <c:v>-23.79</c:v>
                </c:pt>
                <c:pt idx="28">
                  <c:v>-23.7</c:v>
                </c:pt>
                <c:pt idx="29">
                  <c:v>-23.64</c:v>
                </c:pt>
                <c:pt idx="30">
                  <c:v>-23.58</c:v>
                </c:pt>
                <c:pt idx="31">
                  <c:v>-23.55</c:v>
                </c:pt>
                <c:pt idx="32">
                  <c:v>-23.58</c:v>
                </c:pt>
                <c:pt idx="33">
                  <c:v>-23.65</c:v>
                </c:pt>
                <c:pt idx="34">
                  <c:v>-23.78</c:v>
                </c:pt>
                <c:pt idx="35">
                  <c:v>-24.01</c:v>
                </c:pt>
                <c:pt idx="36">
                  <c:v>-24.37</c:v>
                </c:pt>
                <c:pt idx="37">
                  <c:v>-24.87</c:v>
                </c:pt>
                <c:pt idx="38">
                  <c:v>-25.57</c:v>
                </c:pt>
                <c:pt idx="39">
                  <c:v>-26.49</c:v>
                </c:pt>
                <c:pt idx="40">
                  <c:v>-27.57</c:v>
                </c:pt>
                <c:pt idx="41">
                  <c:v>-28.74</c:v>
                </c:pt>
                <c:pt idx="42">
                  <c:v>-30.04</c:v>
                </c:pt>
                <c:pt idx="43">
                  <c:v>-31.37</c:v>
                </c:pt>
                <c:pt idx="44">
                  <c:v>-32.380000000000003</c:v>
                </c:pt>
                <c:pt idx="45">
                  <c:v>-32.69</c:v>
                </c:pt>
                <c:pt idx="46">
                  <c:v>-32.450000000000003</c:v>
                </c:pt>
                <c:pt idx="47">
                  <c:v>-31.43</c:v>
                </c:pt>
                <c:pt idx="48">
                  <c:v>-30.03</c:v>
                </c:pt>
                <c:pt idx="49">
                  <c:v>-28.77</c:v>
                </c:pt>
                <c:pt idx="50">
                  <c:v>-28.13</c:v>
                </c:pt>
                <c:pt idx="51">
                  <c:v>-26.23</c:v>
                </c:pt>
                <c:pt idx="52">
                  <c:v>-24.31</c:v>
                </c:pt>
                <c:pt idx="53">
                  <c:v>-22.94</c:v>
                </c:pt>
                <c:pt idx="54">
                  <c:v>-21.76</c:v>
                </c:pt>
                <c:pt idx="55">
                  <c:v>-20.78</c:v>
                </c:pt>
                <c:pt idx="56">
                  <c:v>-19.93</c:v>
                </c:pt>
                <c:pt idx="57">
                  <c:v>-19.21</c:v>
                </c:pt>
                <c:pt idx="58">
                  <c:v>-18.59</c:v>
                </c:pt>
                <c:pt idx="59">
                  <c:v>-18.04</c:v>
                </c:pt>
                <c:pt idx="60">
                  <c:v>-17.48</c:v>
                </c:pt>
                <c:pt idx="61">
                  <c:v>-16.899999999999999</c:v>
                </c:pt>
                <c:pt idx="62">
                  <c:v>-16.36</c:v>
                </c:pt>
                <c:pt idx="63">
                  <c:v>-15.87</c:v>
                </c:pt>
                <c:pt idx="64">
                  <c:v>-15.48</c:v>
                </c:pt>
                <c:pt idx="65">
                  <c:v>-15.13</c:v>
                </c:pt>
                <c:pt idx="66">
                  <c:v>-14.81</c:v>
                </c:pt>
                <c:pt idx="67">
                  <c:v>-14.56</c:v>
                </c:pt>
                <c:pt idx="68">
                  <c:v>-14.34</c:v>
                </c:pt>
                <c:pt idx="69">
                  <c:v>-14.11</c:v>
                </c:pt>
                <c:pt idx="70">
                  <c:v>-13.88</c:v>
                </c:pt>
                <c:pt idx="71">
                  <c:v>-13.64</c:v>
                </c:pt>
                <c:pt idx="72">
                  <c:v>-13.38</c:v>
                </c:pt>
                <c:pt idx="73">
                  <c:v>-13.1</c:v>
                </c:pt>
                <c:pt idx="74">
                  <c:v>-12.83</c:v>
                </c:pt>
                <c:pt idx="75">
                  <c:v>-12.59</c:v>
                </c:pt>
                <c:pt idx="76">
                  <c:v>-12.34</c:v>
                </c:pt>
                <c:pt idx="77">
                  <c:v>-12.11</c:v>
                </c:pt>
                <c:pt idx="78">
                  <c:v>-11.94</c:v>
                </c:pt>
                <c:pt idx="79">
                  <c:v>-11.77</c:v>
                </c:pt>
                <c:pt idx="80">
                  <c:v>-11.61</c:v>
                </c:pt>
                <c:pt idx="81">
                  <c:v>-11.6</c:v>
                </c:pt>
                <c:pt idx="82">
                  <c:v>-11.72</c:v>
                </c:pt>
                <c:pt idx="83">
                  <c:v>-11.75</c:v>
                </c:pt>
                <c:pt idx="84">
                  <c:v>-11.81</c:v>
                </c:pt>
                <c:pt idx="85">
                  <c:v>-11.91</c:v>
                </c:pt>
                <c:pt idx="86">
                  <c:v>-11.94</c:v>
                </c:pt>
                <c:pt idx="87">
                  <c:v>-11.9</c:v>
                </c:pt>
                <c:pt idx="88">
                  <c:v>-11.81</c:v>
                </c:pt>
                <c:pt idx="89">
                  <c:v>-11.77</c:v>
                </c:pt>
                <c:pt idx="90">
                  <c:v>-11.78</c:v>
                </c:pt>
                <c:pt idx="91">
                  <c:v>-11.86</c:v>
                </c:pt>
                <c:pt idx="92">
                  <c:v>-11.97</c:v>
                </c:pt>
                <c:pt idx="93">
                  <c:v>-12.08</c:v>
                </c:pt>
                <c:pt idx="94">
                  <c:v>-12.21</c:v>
                </c:pt>
                <c:pt idx="95">
                  <c:v>-12.34</c:v>
                </c:pt>
                <c:pt idx="96">
                  <c:v>-12.48</c:v>
                </c:pt>
                <c:pt idx="97">
                  <c:v>-12.6</c:v>
                </c:pt>
                <c:pt idx="98">
                  <c:v>-12.7</c:v>
                </c:pt>
                <c:pt idx="99">
                  <c:v>-12.8</c:v>
                </c:pt>
                <c:pt idx="100">
                  <c:v>-12.88</c:v>
                </c:pt>
                <c:pt idx="101">
                  <c:v>-13.01</c:v>
                </c:pt>
                <c:pt idx="102">
                  <c:v>-13.09</c:v>
                </c:pt>
                <c:pt idx="103">
                  <c:v>-13.15</c:v>
                </c:pt>
                <c:pt idx="104">
                  <c:v>-13.22</c:v>
                </c:pt>
                <c:pt idx="105">
                  <c:v>-13.24</c:v>
                </c:pt>
                <c:pt idx="106">
                  <c:v>-13.27</c:v>
                </c:pt>
                <c:pt idx="107">
                  <c:v>-13.33</c:v>
                </c:pt>
                <c:pt idx="108">
                  <c:v>-13.43</c:v>
                </c:pt>
                <c:pt idx="109">
                  <c:v>-13.55</c:v>
                </c:pt>
                <c:pt idx="110">
                  <c:v>-13.68</c:v>
                </c:pt>
                <c:pt idx="111">
                  <c:v>-13.81</c:v>
                </c:pt>
                <c:pt idx="112">
                  <c:v>-13.95</c:v>
                </c:pt>
                <c:pt idx="113">
                  <c:v>-14.05</c:v>
                </c:pt>
                <c:pt idx="114">
                  <c:v>-14.12</c:v>
                </c:pt>
                <c:pt idx="115">
                  <c:v>-14.16</c:v>
                </c:pt>
                <c:pt idx="116">
                  <c:v>-14.17</c:v>
                </c:pt>
                <c:pt idx="117">
                  <c:v>-14.17</c:v>
                </c:pt>
                <c:pt idx="118">
                  <c:v>-14.16</c:v>
                </c:pt>
                <c:pt idx="119">
                  <c:v>-14.17</c:v>
                </c:pt>
                <c:pt idx="120">
                  <c:v>-14.16</c:v>
                </c:pt>
                <c:pt idx="121">
                  <c:v>-14.19</c:v>
                </c:pt>
                <c:pt idx="122">
                  <c:v>-14.25</c:v>
                </c:pt>
                <c:pt idx="123">
                  <c:v>-14.31</c:v>
                </c:pt>
                <c:pt idx="124">
                  <c:v>-14.41</c:v>
                </c:pt>
                <c:pt idx="125">
                  <c:v>-14.5</c:v>
                </c:pt>
                <c:pt idx="126">
                  <c:v>-14.66</c:v>
                </c:pt>
                <c:pt idx="127">
                  <c:v>-14.84</c:v>
                </c:pt>
                <c:pt idx="128">
                  <c:v>-15.02</c:v>
                </c:pt>
                <c:pt idx="129">
                  <c:v>-15.22</c:v>
                </c:pt>
                <c:pt idx="130">
                  <c:v>-15.44</c:v>
                </c:pt>
                <c:pt idx="131">
                  <c:v>-15.67</c:v>
                </c:pt>
                <c:pt idx="132">
                  <c:v>-15.92</c:v>
                </c:pt>
                <c:pt idx="133">
                  <c:v>-16.149999999999999</c:v>
                </c:pt>
                <c:pt idx="134">
                  <c:v>-16.34</c:v>
                </c:pt>
                <c:pt idx="135">
                  <c:v>-16.55</c:v>
                </c:pt>
                <c:pt idx="136">
                  <c:v>-16.71</c:v>
                </c:pt>
                <c:pt idx="137">
                  <c:v>-16.86</c:v>
                </c:pt>
                <c:pt idx="138">
                  <c:v>-16.93</c:v>
                </c:pt>
                <c:pt idx="139">
                  <c:v>-16.989999999999998</c:v>
                </c:pt>
                <c:pt idx="140">
                  <c:v>-17.05</c:v>
                </c:pt>
                <c:pt idx="141">
                  <c:v>-17.12</c:v>
                </c:pt>
                <c:pt idx="142">
                  <c:v>-17.14</c:v>
                </c:pt>
                <c:pt idx="143">
                  <c:v>-17.16</c:v>
                </c:pt>
                <c:pt idx="144">
                  <c:v>-17.14</c:v>
                </c:pt>
                <c:pt idx="145">
                  <c:v>-17.13</c:v>
                </c:pt>
                <c:pt idx="146">
                  <c:v>-17.12</c:v>
                </c:pt>
                <c:pt idx="147">
                  <c:v>-17.100000000000001</c:v>
                </c:pt>
                <c:pt idx="148">
                  <c:v>-17.079999999999998</c:v>
                </c:pt>
                <c:pt idx="149">
                  <c:v>-17.07</c:v>
                </c:pt>
                <c:pt idx="150">
                  <c:v>-17.05</c:v>
                </c:pt>
                <c:pt idx="151">
                  <c:v>-17.010000000000002</c:v>
                </c:pt>
                <c:pt idx="152">
                  <c:v>-16.97</c:v>
                </c:pt>
                <c:pt idx="153">
                  <c:v>-16.93</c:v>
                </c:pt>
                <c:pt idx="154">
                  <c:v>-16.89</c:v>
                </c:pt>
                <c:pt idx="155">
                  <c:v>-16.87</c:v>
                </c:pt>
                <c:pt idx="156">
                  <c:v>-16.88</c:v>
                </c:pt>
                <c:pt idx="157">
                  <c:v>-16.91</c:v>
                </c:pt>
                <c:pt idx="158">
                  <c:v>-16.95</c:v>
                </c:pt>
                <c:pt idx="159">
                  <c:v>-16.97</c:v>
                </c:pt>
                <c:pt idx="160">
                  <c:v>-16.97</c:v>
                </c:pt>
                <c:pt idx="161">
                  <c:v>-16.95</c:v>
                </c:pt>
                <c:pt idx="162">
                  <c:v>-16.95</c:v>
                </c:pt>
                <c:pt idx="163">
                  <c:v>-16.95</c:v>
                </c:pt>
                <c:pt idx="164">
                  <c:v>-16.989999999999998</c:v>
                </c:pt>
                <c:pt idx="165">
                  <c:v>-17.059999999999999</c:v>
                </c:pt>
                <c:pt idx="166">
                  <c:v>-17.16</c:v>
                </c:pt>
                <c:pt idx="167">
                  <c:v>-17.260000000000002</c:v>
                </c:pt>
                <c:pt idx="168">
                  <c:v>-17.350000000000001</c:v>
                </c:pt>
                <c:pt idx="169">
                  <c:v>-17.45</c:v>
                </c:pt>
                <c:pt idx="170">
                  <c:v>-17.55</c:v>
                </c:pt>
                <c:pt idx="171">
                  <c:v>-17.66</c:v>
                </c:pt>
                <c:pt idx="172">
                  <c:v>-17.8</c:v>
                </c:pt>
                <c:pt idx="173">
                  <c:v>-17.95</c:v>
                </c:pt>
                <c:pt idx="174">
                  <c:v>-18.02</c:v>
                </c:pt>
                <c:pt idx="175">
                  <c:v>-18</c:v>
                </c:pt>
                <c:pt idx="176">
                  <c:v>-17.97</c:v>
                </c:pt>
                <c:pt idx="177">
                  <c:v>-17.93</c:v>
                </c:pt>
                <c:pt idx="178">
                  <c:v>-17.899999999999999</c:v>
                </c:pt>
                <c:pt idx="179">
                  <c:v>-17.89</c:v>
                </c:pt>
                <c:pt idx="180">
                  <c:v>-17.91</c:v>
                </c:pt>
                <c:pt idx="181">
                  <c:v>-17.96</c:v>
                </c:pt>
                <c:pt idx="182">
                  <c:v>-18.02</c:v>
                </c:pt>
                <c:pt idx="183">
                  <c:v>-18.079999999999998</c:v>
                </c:pt>
                <c:pt idx="184">
                  <c:v>-18.14</c:v>
                </c:pt>
                <c:pt idx="185">
                  <c:v>-18.21</c:v>
                </c:pt>
                <c:pt idx="186">
                  <c:v>-18.34</c:v>
                </c:pt>
                <c:pt idx="187">
                  <c:v>-18.52</c:v>
                </c:pt>
                <c:pt idx="188">
                  <c:v>-18.73</c:v>
                </c:pt>
                <c:pt idx="189">
                  <c:v>-18.899999999999999</c:v>
                </c:pt>
                <c:pt idx="190">
                  <c:v>-18.96</c:v>
                </c:pt>
                <c:pt idx="191">
                  <c:v>-18.96</c:v>
                </c:pt>
                <c:pt idx="192">
                  <c:v>-18.93</c:v>
                </c:pt>
                <c:pt idx="193">
                  <c:v>-18.88</c:v>
                </c:pt>
                <c:pt idx="194">
                  <c:v>-18.8</c:v>
                </c:pt>
                <c:pt idx="195">
                  <c:v>-18.72</c:v>
                </c:pt>
                <c:pt idx="196">
                  <c:v>-18.66</c:v>
                </c:pt>
                <c:pt idx="197">
                  <c:v>-18.64</c:v>
                </c:pt>
                <c:pt idx="198">
                  <c:v>-18.66</c:v>
                </c:pt>
                <c:pt idx="199">
                  <c:v>-18.75</c:v>
                </c:pt>
                <c:pt idx="200">
                  <c:v>-18.850000000000001</c:v>
                </c:pt>
                <c:pt idx="201">
                  <c:v>-18.940000000000001</c:v>
                </c:pt>
                <c:pt idx="202">
                  <c:v>-19.05</c:v>
                </c:pt>
                <c:pt idx="203">
                  <c:v>-19.190000000000001</c:v>
                </c:pt>
                <c:pt idx="204">
                  <c:v>-19.350000000000001</c:v>
                </c:pt>
                <c:pt idx="205">
                  <c:v>-19.54</c:v>
                </c:pt>
                <c:pt idx="206">
                  <c:v>-19.77</c:v>
                </c:pt>
                <c:pt idx="207">
                  <c:v>-20.04</c:v>
                </c:pt>
                <c:pt idx="208">
                  <c:v>-20.329999999999998</c:v>
                </c:pt>
                <c:pt idx="209">
                  <c:v>-20.61</c:v>
                </c:pt>
                <c:pt idx="210">
                  <c:v>-20.92</c:v>
                </c:pt>
                <c:pt idx="211">
                  <c:v>-21.26</c:v>
                </c:pt>
                <c:pt idx="212">
                  <c:v>-21.62</c:v>
                </c:pt>
                <c:pt idx="213">
                  <c:v>-21.91</c:v>
                </c:pt>
                <c:pt idx="214">
                  <c:v>-22.08</c:v>
                </c:pt>
                <c:pt idx="215">
                  <c:v>-22.14</c:v>
                </c:pt>
                <c:pt idx="216">
                  <c:v>-22.12</c:v>
                </c:pt>
                <c:pt idx="217">
                  <c:v>-22.12</c:v>
                </c:pt>
                <c:pt idx="218">
                  <c:v>-22.16</c:v>
                </c:pt>
                <c:pt idx="219">
                  <c:v>-22.17</c:v>
                </c:pt>
                <c:pt idx="220">
                  <c:v>-22.09</c:v>
                </c:pt>
                <c:pt idx="221">
                  <c:v>-21.89</c:v>
                </c:pt>
                <c:pt idx="222">
                  <c:v>-21.63</c:v>
                </c:pt>
                <c:pt idx="223">
                  <c:v>-21.43</c:v>
                </c:pt>
                <c:pt idx="224">
                  <c:v>-21.29</c:v>
                </c:pt>
                <c:pt idx="225">
                  <c:v>-21.23</c:v>
                </c:pt>
                <c:pt idx="226">
                  <c:v>-21.2</c:v>
                </c:pt>
                <c:pt idx="227">
                  <c:v>-21.21</c:v>
                </c:pt>
                <c:pt idx="228">
                  <c:v>-21.17</c:v>
                </c:pt>
                <c:pt idx="229">
                  <c:v>-20.81</c:v>
                </c:pt>
                <c:pt idx="230">
                  <c:v>-21.01</c:v>
                </c:pt>
                <c:pt idx="231">
                  <c:v>-21.17</c:v>
                </c:pt>
                <c:pt idx="232">
                  <c:v>-21.1</c:v>
                </c:pt>
                <c:pt idx="233">
                  <c:v>-20.95</c:v>
                </c:pt>
                <c:pt idx="234">
                  <c:v>-20.76</c:v>
                </c:pt>
                <c:pt idx="235">
                  <c:v>-20.57</c:v>
                </c:pt>
                <c:pt idx="236">
                  <c:v>-20.39</c:v>
                </c:pt>
                <c:pt idx="237">
                  <c:v>-20.25</c:v>
                </c:pt>
                <c:pt idx="238">
                  <c:v>-20.14</c:v>
                </c:pt>
                <c:pt idx="239">
                  <c:v>-20.04</c:v>
                </c:pt>
                <c:pt idx="240">
                  <c:v>-19.940000000000001</c:v>
                </c:pt>
                <c:pt idx="241">
                  <c:v>-19.829999999999998</c:v>
                </c:pt>
                <c:pt idx="242">
                  <c:v>-19.72</c:v>
                </c:pt>
                <c:pt idx="243">
                  <c:v>-19.559999999999999</c:v>
                </c:pt>
                <c:pt idx="244">
                  <c:v>-19.38</c:v>
                </c:pt>
                <c:pt idx="245">
                  <c:v>-19.16</c:v>
                </c:pt>
                <c:pt idx="246">
                  <c:v>-18.91</c:v>
                </c:pt>
                <c:pt idx="247">
                  <c:v>-18.68</c:v>
                </c:pt>
                <c:pt idx="248">
                  <c:v>-18.489999999999998</c:v>
                </c:pt>
                <c:pt idx="249">
                  <c:v>-18.38</c:v>
                </c:pt>
                <c:pt idx="250">
                  <c:v>-18.309999999999999</c:v>
                </c:pt>
                <c:pt idx="251">
                  <c:v>-18.21</c:v>
                </c:pt>
                <c:pt idx="252">
                  <c:v>-18.02</c:v>
                </c:pt>
                <c:pt idx="253">
                  <c:v>-17.75</c:v>
                </c:pt>
                <c:pt idx="254">
                  <c:v>-17.399999999999999</c:v>
                </c:pt>
                <c:pt idx="255">
                  <c:v>-17.010000000000002</c:v>
                </c:pt>
                <c:pt idx="256">
                  <c:v>-16.59</c:v>
                </c:pt>
                <c:pt idx="257">
                  <c:v>-16.2</c:v>
                </c:pt>
                <c:pt idx="258">
                  <c:v>-15.82</c:v>
                </c:pt>
                <c:pt idx="259">
                  <c:v>-15.48</c:v>
                </c:pt>
                <c:pt idx="260">
                  <c:v>-15.19</c:v>
                </c:pt>
                <c:pt idx="261">
                  <c:v>-14.95</c:v>
                </c:pt>
                <c:pt idx="262">
                  <c:v>-14.74</c:v>
                </c:pt>
                <c:pt idx="263">
                  <c:v>-14.55</c:v>
                </c:pt>
                <c:pt idx="264">
                  <c:v>-14.34</c:v>
                </c:pt>
                <c:pt idx="265">
                  <c:v>-14.07</c:v>
                </c:pt>
                <c:pt idx="266">
                  <c:v>-13.73</c:v>
                </c:pt>
                <c:pt idx="267">
                  <c:v>-13.36</c:v>
                </c:pt>
                <c:pt idx="268">
                  <c:v>-12.98</c:v>
                </c:pt>
                <c:pt idx="269">
                  <c:v>-12.6</c:v>
                </c:pt>
                <c:pt idx="270">
                  <c:v>-12.25</c:v>
                </c:pt>
                <c:pt idx="271">
                  <c:v>-11.96</c:v>
                </c:pt>
                <c:pt idx="272">
                  <c:v>-11.72</c:v>
                </c:pt>
                <c:pt idx="273">
                  <c:v>-11.52</c:v>
                </c:pt>
                <c:pt idx="274">
                  <c:v>-11.33</c:v>
                </c:pt>
                <c:pt idx="275">
                  <c:v>-11.14</c:v>
                </c:pt>
                <c:pt idx="276">
                  <c:v>-10.91</c:v>
                </c:pt>
                <c:pt idx="277">
                  <c:v>-10.66</c:v>
                </c:pt>
                <c:pt idx="278">
                  <c:v>-10.43</c:v>
                </c:pt>
                <c:pt idx="279">
                  <c:v>-10.24</c:v>
                </c:pt>
                <c:pt idx="280">
                  <c:v>-10.1</c:v>
                </c:pt>
                <c:pt idx="281">
                  <c:v>-9.99</c:v>
                </c:pt>
                <c:pt idx="282">
                  <c:v>-9.89</c:v>
                </c:pt>
                <c:pt idx="283">
                  <c:v>-9.77</c:v>
                </c:pt>
                <c:pt idx="284">
                  <c:v>-9.6199999999999992</c:v>
                </c:pt>
                <c:pt idx="285">
                  <c:v>-9.4600000000000009</c:v>
                </c:pt>
                <c:pt idx="286">
                  <c:v>-9.31</c:v>
                </c:pt>
                <c:pt idx="287">
                  <c:v>-9.19</c:v>
                </c:pt>
                <c:pt idx="288">
                  <c:v>-9.08</c:v>
                </c:pt>
                <c:pt idx="289">
                  <c:v>-9.01</c:v>
                </c:pt>
                <c:pt idx="290">
                  <c:v>-8.9700000000000006</c:v>
                </c:pt>
                <c:pt idx="291">
                  <c:v>-8.9</c:v>
                </c:pt>
                <c:pt idx="292">
                  <c:v>-8.81</c:v>
                </c:pt>
                <c:pt idx="293">
                  <c:v>-8.69</c:v>
                </c:pt>
                <c:pt idx="294">
                  <c:v>-8.56</c:v>
                </c:pt>
                <c:pt idx="295">
                  <c:v>-8.4600000000000009</c:v>
                </c:pt>
                <c:pt idx="296">
                  <c:v>-8.44</c:v>
                </c:pt>
                <c:pt idx="297">
                  <c:v>-8.64</c:v>
                </c:pt>
                <c:pt idx="298">
                  <c:v>-9.76</c:v>
                </c:pt>
                <c:pt idx="299">
                  <c:v>-16.64</c:v>
                </c:pt>
                <c:pt idx="300">
                  <c:v>-17.149999999999999</c:v>
                </c:pt>
                <c:pt idx="301">
                  <c:v>-11.87</c:v>
                </c:pt>
                <c:pt idx="302">
                  <c:v>-11.51</c:v>
                </c:pt>
                <c:pt idx="303">
                  <c:v>-13.49</c:v>
                </c:pt>
                <c:pt idx="304">
                  <c:v>-13.71</c:v>
                </c:pt>
                <c:pt idx="305">
                  <c:v>-10.18</c:v>
                </c:pt>
                <c:pt idx="306">
                  <c:v>-8.69</c:v>
                </c:pt>
                <c:pt idx="307">
                  <c:v>-8.1</c:v>
                </c:pt>
                <c:pt idx="308">
                  <c:v>-7.85</c:v>
                </c:pt>
                <c:pt idx="309">
                  <c:v>-7.73</c:v>
                </c:pt>
                <c:pt idx="310">
                  <c:v>-7.68</c:v>
                </c:pt>
                <c:pt idx="311">
                  <c:v>-7.73</c:v>
                </c:pt>
                <c:pt idx="312">
                  <c:v>-7.79</c:v>
                </c:pt>
                <c:pt idx="313">
                  <c:v>-7.35</c:v>
                </c:pt>
                <c:pt idx="314">
                  <c:v>-7.14</c:v>
                </c:pt>
                <c:pt idx="315">
                  <c:v>-7.05</c:v>
                </c:pt>
                <c:pt idx="316">
                  <c:v>-7.02</c:v>
                </c:pt>
                <c:pt idx="317">
                  <c:v>-7.02</c:v>
                </c:pt>
                <c:pt idx="318">
                  <c:v>-7.06</c:v>
                </c:pt>
                <c:pt idx="319">
                  <c:v>-7.14</c:v>
                </c:pt>
                <c:pt idx="320">
                  <c:v>-7.23</c:v>
                </c:pt>
                <c:pt idx="321">
                  <c:v>-7.33</c:v>
                </c:pt>
                <c:pt idx="322">
                  <c:v>-7.4</c:v>
                </c:pt>
                <c:pt idx="323">
                  <c:v>-7.47</c:v>
                </c:pt>
                <c:pt idx="324">
                  <c:v>-7.56</c:v>
                </c:pt>
                <c:pt idx="325">
                  <c:v>-7.67</c:v>
                </c:pt>
                <c:pt idx="326">
                  <c:v>-7.77</c:v>
                </c:pt>
                <c:pt idx="327">
                  <c:v>-7.85</c:v>
                </c:pt>
                <c:pt idx="328">
                  <c:v>-7.97</c:v>
                </c:pt>
                <c:pt idx="329">
                  <c:v>-7.7</c:v>
                </c:pt>
                <c:pt idx="330">
                  <c:v>-7.58</c:v>
                </c:pt>
                <c:pt idx="331">
                  <c:v>-7.52</c:v>
                </c:pt>
                <c:pt idx="332">
                  <c:v>-7.46</c:v>
                </c:pt>
                <c:pt idx="333">
                  <c:v>-7.34</c:v>
                </c:pt>
                <c:pt idx="334">
                  <c:v>-7.26</c:v>
                </c:pt>
                <c:pt idx="335">
                  <c:v>-7.18</c:v>
                </c:pt>
                <c:pt idx="336">
                  <c:v>-7.11</c:v>
                </c:pt>
                <c:pt idx="337">
                  <c:v>-7.17</c:v>
                </c:pt>
                <c:pt idx="338">
                  <c:v>-7.07</c:v>
                </c:pt>
                <c:pt idx="339">
                  <c:v>-6.91</c:v>
                </c:pt>
                <c:pt idx="340">
                  <c:v>-6.73</c:v>
                </c:pt>
                <c:pt idx="341">
                  <c:v>-6.65</c:v>
                </c:pt>
                <c:pt idx="342">
                  <c:v>-6.61</c:v>
                </c:pt>
                <c:pt idx="343">
                  <c:v>-6.61</c:v>
                </c:pt>
                <c:pt idx="344">
                  <c:v>-6.67</c:v>
                </c:pt>
                <c:pt idx="345">
                  <c:v>-6.84</c:v>
                </c:pt>
                <c:pt idx="346">
                  <c:v>-7.16</c:v>
                </c:pt>
                <c:pt idx="347">
                  <c:v>-7.54</c:v>
                </c:pt>
                <c:pt idx="348">
                  <c:v>-8.17</c:v>
                </c:pt>
                <c:pt idx="349">
                  <c:v>-8.3800000000000008</c:v>
                </c:pt>
                <c:pt idx="350">
                  <c:v>-8.77</c:v>
                </c:pt>
                <c:pt idx="351">
                  <c:v>-9.3000000000000007</c:v>
                </c:pt>
                <c:pt idx="352">
                  <c:v>-9.83</c:v>
                </c:pt>
                <c:pt idx="353">
                  <c:v>-10.27</c:v>
                </c:pt>
                <c:pt idx="354">
                  <c:v>-10.68</c:v>
                </c:pt>
                <c:pt idx="355">
                  <c:v>-11.11</c:v>
                </c:pt>
                <c:pt idx="356">
                  <c:v>-11.52</c:v>
                </c:pt>
                <c:pt idx="357">
                  <c:v>-11.84</c:v>
                </c:pt>
                <c:pt idx="358">
                  <c:v>-12.09</c:v>
                </c:pt>
                <c:pt idx="359">
                  <c:v>-12.31</c:v>
                </c:pt>
                <c:pt idx="360">
                  <c:v>-12.52</c:v>
                </c:pt>
                <c:pt idx="361">
                  <c:v>-12.72</c:v>
                </c:pt>
                <c:pt idx="362">
                  <c:v>-12.91</c:v>
                </c:pt>
                <c:pt idx="363">
                  <c:v>-13.07</c:v>
                </c:pt>
                <c:pt idx="364">
                  <c:v>-13.22</c:v>
                </c:pt>
                <c:pt idx="365">
                  <c:v>-13.34</c:v>
                </c:pt>
                <c:pt idx="366">
                  <c:v>-13.43</c:v>
                </c:pt>
                <c:pt idx="367">
                  <c:v>-13.34</c:v>
                </c:pt>
                <c:pt idx="368">
                  <c:v>-13.36</c:v>
                </c:pt>
                <c:pt idx="369">
                  <c:v>-13.41</c:v>
                </c:pt>
                <c:pt idx="370">
                  <c:v>-13.42</c:v>
                </c:pt>
                <c:pt idx="371">
                  <c:v>-13.36</c:v>
                </c:pt>
                <c:pt idx="372">
                  <c:v>-13.36</c:v>
                </c:pt>
                <c:pt idx="373">
                  <c:v>-13.32</c:v>
                </c:pt>
                <c:pt idx="374">
                  <c:v>-13.18</c:v>
                </c:pt>
                <c:pt idx="375">
                  <c:v>-13.06</c:v>
                </c:pt>
                <c:pt idx="376">
                  <c:v>-12.98</c:v>
                </c:pt>
                <c:pt idx="377">
                  <c:v>-12.95</c:v>
                </c:pt>
                <c:pt idx="378">
                  <c:v>-12.89</c:v>
                </c:pt>
                <c:pt idx="379">
                  <c:v>-12.77</c:v>
                </c:pt>
                <c:pt idx="380">
                  <c:v>-12.72</c:v>
                </c:pt>
                <c:pt idx="381">
                  <c:v>-12.74</c:v>
                </c:pt>
                <c:pt idx="382">
                  <c:v>-12.81</c:v>
                </c:pt>
                <c:pt idx="383">
                  <c:v>-12.92</c:v>
                </c:pt>
                <c:pt idx="384">
                  <c:v>-13.15</c:v>
                </c:pt>
                <c:pt idx="385">
                  <c:v>-13.45</c:v>
                </c:pt>
                <c:pt idx="386">
                  <c:v>-13.81</c:v>
                </c:pt>
                <c:pt idx="387">
                  <c:v>-14.28</c:v>
                </c:pt>
                <c:pt idx="388">
                  <c:v>-14.8</c:v>
                </c:pt>
                <c:pt idx="389">
                  <c:v>-15.35</c:v>
                </c:pt>
                <c:pt idx="390">
                  <c:v>-15.92</c:v>
                </c:pt>
                <c:pt idx="391">
                  <c:v>-16.579999999999998</c:v>
                </c:pt>
                <c:pt idx="392">
                  <c:v>-16.96</c:v>
                </c:pt>
                <c:pt idx="393">
                  <c:v>-17.47</c:v>
                </c:pt>
                <c:pt idx="394">
                  <c:v>-18.03</c:v>
                </c:pt>
                <c:pt idx="395">
                  <c:v>-18.66</c:v>
                </c:pt>
                <c:pt idx="396">
                  <c:v>-19.37</c:v>
                </c:pt>
                <c:pt idx="397">
                  <c:v>-20.16</c:v>
                </c:pt>
                <c:pt idx="398">
                  <c:v>-20.86</c:v>
                </c:pt>
                <c:pt idx="399">
                  <c:v>-21.11</c:v>
                </c:pt>
                <c:pt idx="400">
                  <c:v>-21.2</c:v>
                </c:pt>
                <c:pt idx="401">
                  <c:v>-21.2</c:v>
                </c:pt>
                <c:pt idx="402">
                  <c:v>-21.49</c:v>
                </c:pt>
                <c:pt idx="403">
                  <c:v>-21.83</c:v>
                </c:pt>
                <c:pt idx="404">
                  <c:v>-22.31</c:v>
                </c:pt>
                <c:pt idx="405">
                  <c:v>-23.44</c:v>
                </c:pt>
                <c:pt idx="406">
                  <c:v>-24.8</c:v>
                </c:pt>
                <c:pt idx="407">
                  <c:v>-25.62</c:v>
                </c:pt>
                <c:pt idx="408">
                  <c:v>-26.5</c:v>
                </c:pt>
                <c:pt idx="409">
                  <c:v>-27.66</c:v>
                </c:pt>
                <c:pt idx="410">
                  <c:v>-29.26</c:v>
                </c:pt>
                <c:pt idx="411">
                  <c:v>-30.69</c:v>
                </c:pt>
                <c:pt idx="412">
                  <c:v>-30.26</c:v>
                </c:pt>
                <c:pt idx="413">
                  <c:v>-31.69</c:v>
                </c:pt>
                <c:pt idx="414">
                  <c:v>-32.4</c:v>
                </c:pt>
                <c:pt idx="415">
                  <c:v>-33.1</c:v>
                </c:pt>
                <c:pt idx="416">
                  <c:v>-31.52</c:v>
                </c:pt>
                <c:pt idx="417">
                  <c:v>-29.7</c:v>
                </c:pt>
                <c:pt idx="418">
                  <c:v>-30.04</c:v>
                </c:pt>
                <c:pt idx="419">
                  <c:v>-28.78</c:v>
                </c:pt>
                <c:pt idx="420">
                  <c:v>-26.93</c:v>
                </c:pt>
                <c:pt idx="421">
                  <c:v>-26.17</c:v>
                </c:pt>
                <c:pt idx="422">
                  <c:v>-26.55</c:v>
                </c:pt>
                <c:pt idx="423">
                  <c:v>-26.93</c:v>
                </c:pt>
                <c:pt idx="424">
                  <c:v>-27.43</c:v>
                </c:pt>
                <c:pt idx="425">
                  <c:v>-27.04</c:v>
                </c:pt>
                <c:pt idx="426">
                  <c:v>-26.69</c:v>
                </c:pt>
                <c:pt idx="427">
                  <c:v>-24.47</c:v>
                </c:pt>
                <c:pt idx="428">
                  <c:v>-22.35</c:v>
                </c:pt>
                <c:pt idx="429">
                  <c:v>-20.260000000000002</c:v>
                </c:pt>
                <c:pt idx="430">
                  <c:v>-18.3</c:v>
                </c:pt>
                <c:pt idx="431">
                  <c:v>-18.22</c:v>
                </c:pt>
                <c:pt idx="432">
                  <c:v>-20.68</c:v>
                </c:pt>
                <c:pt idx="433">
                  <c:v>-20.399999999999999</c:v>
                </c:pt>
                <c:pt idx="434">
                  <c:v>-17.54</c:v>
                </c:pt>
                <c:pt idx="435">
                  <c:v>-16.47</c:v>
                </c:pt>
                <c:pt idx="436">
                  <c:v>-18.3</c:v>
                </c:pt>
                <c:pt idx="437">
                  <c:v>-21.48</c:v>
                </c:pt>
                <c:pt idx="438">
                  <c:v>-23.29</c:v>
                </c:pt>
                <c:pt idx="439">
                  <c:v>-24.69</c:v>
                </c:pt>
                <c:pt idx="440">
                  <c:v>-26.53</c:v>
                </c:pt>
                <c:pt idx="441">
                  <c:v>-28.38</c:v>
                </c:pt>
                <c:pt idx="442">
                  <c:v>-30.36</c:v>
                </c:pt>
                <c:pt idx="443">
                  <c:v>-31.76</c:v>
                </c:pt>
                <c:pt idx="444">
                  <c:v>-33.380000000000003</c:v>
                </c:pt>
                <c:pt idx="445">
                  <c:v>-39.880000000000003</c:v>
                </c:pt>
                <c:pt idx="446">
                  <c:v>-39.01</c:v>
                </c:pt>
                <c:pt idx="447">
                  <c:v>-38.39</c:v>
                </c:pt>
                <c:pt idx="448">
                  <c:v>-39.67</c:v>
                </c:pt>
                <c:pt idx="449">
                  <c:v>-38.28</c:v>
                </c:pt>
                <c:pt idx="450">
                  <c:v>-38.47</c:v>
                </c:pt>
                <c:pt idx="451">
                  <c:v>-39.11</c:v>
                </c:pt>
                <c:pt idx="452">
                  <c:v>-40.619999999999997</c:v>
                </c:pt>
                <c:pt idx="453">
                  <c:v>-42.04</c:v>
                </c:pt>
                <c:pt idx="454">
                  <c:v>-40.07</c:v>
                </c:pt>
                <c:pt idx="455">
                  <c:v>-38.229999999999997</c:v>
                </c:pt>
                <c:pt idx="456">
                  <c:v>-36.56</c:v>
                </c:pt>
                <c:pt idx="457">
                  <c:v>-34.81</c:v>
                </c:pt>
                <c:pt idx="458">
                  <c:v>-33.46</c:v>
                </c:pt>
                <c:pt idx="459">
                  <c:v>-31.91</c:v>
                </c:pt>
                <c:pt idx="460">
                  <c:v>-30.06</c:v>
                </c:pt>
                <c:pt idx="461">
                  <c:v>-28.27</c:v>
                </c:pt>
                <c:pt idx="462">
                  <c:v>-27.12</c:v>
                </c:pt>
                <c:pt idx="463">
                  <c:v>-27.02</c:v>
                </c:pt>
                <c:pt idx="464">
                  <c:v>-27.91</c:v>
                </c:pt>
                <c:pt idx="465">
                  <c:v>-28.32</c:v>
                </c:pt>
                <c:pt idx="466">
                  <c:v>-28.2</c:v>
                </c:pt>
                <c:pt idx="467">
                  <c:v>-27.76</c:v>
                </c:pt>
                <c:pt idx="468">
                  <c:v>-27.32</c:v>
                </c:pt>
                <c:pt idx="469">
                  <c:v>-25.74</c:v>
                </c:pt>
                <c:pt idx="470">
                  <c:v>-26.37</c:v>
                </c:pt>
                <c:pt idx="471">
                  <c:v>-28.38</c:v>
                </c:pt>
                <c:pt idx="472">
                  <c:v>-29.51</c:v>
                </c:pt>
                <c:pt idx="473">
                  <c:v>-28.49</c:v>
                </c:pt>
                <c:pt idx="474">
                  <c:v>-26.94</c:v>
                </c:pt>
                <c:pt idx="475">
                  <c:v>-25.74</c:v>
                </c:pt>
                <c:pt idx="476">
                  <c:v>-24.44</c:v>
                </c:pt>
                <c:pt idx="477">
                  <c:v>-24.06</c:v>
                </c:pt>
                <c:pt idx="478">
                  <c:v>-23.45</c:v>
                </c:pt>
                <c:pt idx="479">
                  <c:v>-23.05</c:v>
                </c:pt>
                <c:pt idx="480">
                  <c:v>-23.08</c:v>
                </c:pt>
                <c:pt idx="481">
                  <c:v>-22.87</c:v>
                </c:pt>
                <c:pt idx="482">
                  <c:v>-22.2</c:v>
                </c:pt>
                <c:pt idx="483">
                  <c:v>-21.78</c:v>
                </c:pt>
                <c:pt idx="484">
                  <c:v>-21.58</c:v>
                </c:pt>
                <c:pt idx="485">
                  <c:v>-21.11</c:v>
                </c:pt>
                <c:pt idx="486">
                  <c:v>-20.78</c:v>
                </c:pt>
                <c:pt idx="487">
                  <c:v>-21.24</c:v>
                </c:pt>
                <c:pt idx="488">
                  <c:v>-22.45</c:v>
                </c:pt>
                <c:pt idx="489">
                  <c:v>-21.69</c:v>
                </c:pt>
                <c:pt idx="490">
                  <c:v>-21.44</c:v>
                </c:pt>
                <c:pt idx="491">
                  <c:v>-21.71</c:v>
                </c:pt>
                <c:pt idx="492">
                  <c:v>-22.09</c:v>
                </c:pt>
                <c:pt idx="493">
                  <c:v>-21.82</c:v>
                </c:pt>
                <c:pt idx="494">
                  <c:v>-21.03</c:v>
                </c:pt>
                <c:pt idx="495">
                  <c:v>-20.79</c:v>
                </c:pt>
                <c:pt idx="496">
                  <c:v>-21.05</c:v>
                </c:pt>
                <c:pt idx="497">
                  <c:v>-21.54</c:v>
                </c:pt>
                <c:pt idx="498">
                  <c:v>-19.670000000000002</c:v>
                </c:pt>
                <c:pt idx="499">
                  <c:v>-17.329999999999998</c:v>
                </c:pt>
                <c:pt idx="500">
                  <c:v>-15.91</c:v>
                </c:pt>
                <c:pt idx="501">
                  <c:v>-14.96</c:v>
                </c:pt>
                <c:pt idx="502">
                  <c:v>-14</c:v>
                </c:pt>
                <c:pt idx="503">
                  <c:v>-14.2</c:v>
                </c:pt>
                <c:pt idx="504">
                  <c:v>-13.28</c:v>
                </c:pt>
                <c:pt idx="505">
                  <c:v>-13.14</c:v>
                </c:pt>
                <c:pt idx="506">
                  <c:v>-14.31</c:v>
                </c:pt>
                <c:pt idx="507">
                  <c:v>-15.97</c:v>
                </c:pt>
                <c:pt idx="508">
                  <c:v>-16.809999999999999</c:v>
                </c:pt>
                <c:pt idx="509">
                  <c:v>-19.649999999999999</c:v>
                </c:pt>
                <c:pt idx="510">
                  <c:v>-21.49</c:v>
                </c:pt>
                <c:pt idx="511">
                  <c:v>-20.94</c:v>
                </c:pt>
                <c:pt idx="512">
                  <c:v>-23.9</c:v>
                </c:pt>
                <c:pt idx="513">
                  <c:v>-27.69</c:v>
                </c:pt>
                <c:pt idx="514">
                  <c:v>-29.19</c:v>
                </c:pt>
                <c:pt idx="515">
                  <c:v>-27.33</c:v>
                </c:pt>
                <c:pt idx="516">
                  <c:v>-27.5</c:v>
                </c:pt>
                <c:pt idx="517">
                  <c:v>-30.73</c:v>
                </c:pt>
                <c:pt idx="518">
                  <c:v>-32.17</c:v>
                </c:pt>
                <c:pt idx="519">
                  <c:v>-35</c:v>
                </c:pt>
                <c:pt idx="520">
                  <c:v>-35.35</c:v>
                </c:pt>
                <c:pt idx="521">
                  <c:v>-33.5</c:v>
                </c:pt>
                <c:pt idx="522">
                  <c:v>-30.99</c:v>
                </c:pt>
                <c:pt idx="523">
                  <c:v>-28.65</c:v>
                </c:pt>
                <c:pt idx="524">
                  <c:v>-26.64</c:v>
                </c:pt>
                <c:pt idx="525">
                  <c:v>-25.34</c:v>
                </c:pt>
                <c:pt idx="526">
                  <c:v>-25.14</c:v>
                </c:pt>
                <c:pt idx="527">
                  <c:v>-25.9</c:v>
                </c:pt>
                <c:pt idx="528">
                  <c:v>-26.57</c:v>
                </c:pt>
                <c:pt idx="529">
                  <c:v>-26.34</c:v>
                </c:pt>
                <c:pt idx="530">
                  <c:v>-26.48</c:v>
                </c:pt>
                <c:pt idx="531">
                  <c:v>-24.83</c:v>
                </c:pt>
                <c:pt idx="532">
                  <c:v>-23.03</c:v>
                </c:pt>
                <c:pt idx="533">
                  <c:v>-21.91</c:v>
                </c:pt>
                <c:pt idx="534">
                  <c:v>-22.14</c:v>
                </c:pt>
                <c:pt idx="535">
                  <c:v>-21.53</c:v>
                </c:pt>
                <c:pt idx="536">
                  <c:v>-19.21</c:v>
                </c:pt>
                <c:pt idx="537">
                  <c:v>-16.82</c:v>
                </c:pt>
                <c:pt idx="538">
                  <c:v>-15.88</c:v>
                </c:pt>
                <c:pt idx="539">
                  <c:v>-16.02</c:v>
                </c:pt>
                <c:pt idx="540">
                  <c:v>-16.46</c:v>
                </c:pt>
                <c:pt idx="541">
                  <c:v>-17.68</c:v>
                </c:pt>
                <c:pt idx="542">
                  <c:v>-20.28</c:v>
                </c:pt>
                <c:pt idx="543">
                  <c:v>-21.93</c:v>
                </c:pt>
                <c:pt idx="544">
                  <c:v>-23.52</c:v>
                </c:pt>
                <c:pt idx="545">
                  <c:v>-24.37</c:v>
                </c:pt>
                <c:pt idx="546">
                  <c:v>-25.85</c:v>
                </c:pt>
                <c:pt idx="547">
                  <c:v>-26.99</c:v>
                </c:pt>
                <c:pt idx="548">
                  <c:v>-27.82</c:v>
                </c:pt>
                <c:pt idx="549">
                  <c:v>-28.16</c:v>
                </c:pt>
                <c:pt idx="550">
                  <c:v>-27.27</c:v>
                </c:pt>
                <c:pt idx="551">
                  <c:v>-25.86</c:v>
                </c:pt>
                <c:pt idx="552">
                  <c:v>-25.14</c:v>
                </c:pt>
                <c:pt idx="553">
                  <c:v>-24.37</c:v>
                </c:pt>
                <c:pt idx="554">
                  <c:v>-23.92</c:v>
                </c:pt>
                <c:pt idx="555">
                  <c:v>-24.43</c:v>
                </c:pt>
                <c:pt idx="556">
                  <c:v>-24.51</c:v>
                </c:pt>
                <c:pt idx="557">
                  <c:v>-23.58</c:v>
                </c:pt>
                <c:pt idx="558">
                  <c:v>-22.85</c:v>
                </c:pt>
                <c:pt idx="559">
                  <c:v>-22.31</c:v>
                </c:pt>
                <c:pt idx="560">
                  <c:v>-21.68</c:v>
                </c:pt>
                <c:pt idx="561">
                  <c:v>-22.3</c:v>
                </c:pt>
                <c:pt idx="562">
                  <c:v>-24.23</c:v>
                </c:pt>
                <c:pt idx="563">
                  <c:v>-26.7</c:v>
                </c:pt>
                <c:pt idx="564">
                  <c:v>-31.79</c:v>
                </c:pt>
                <c:pt idx="565">
                  <c:v>-34.08</c:v>
                </c:pt>
                <c:pt idx="566">
                  <c:v>-36.380000000000003</c:v>
                </c:pt>
                <c:pt idx="567">
                  <c:v>-44.27</c:v>
                </c:pt>
                <c:pt idx="568">
                  <c:v>-37.49</c:v>
                </c:pt>
                <c:pt idx="569">
                  <c:v>-33.29</c:v>
                </c:pt>
                <c:pt idx="570">
                  <c:v>-33.340000000000003</c:v>
                </c:pt>
                <c:pt idx="571">
                  <c:v>-36.229999999999997</c:v>
                </c:pt>
                <c:pt idx="572">
                  <c:v>-41.2</c:v>
                </c:pt>
                <c:pt idx="573">
                  <c:v>-39.380000000000003</c:v>
                </c:pt>
                <c:pt idx="574">
                  <c:v>-34.39</c:v>
                </c:pt>
                <c:pt idx="575">
                  <c:v>-32.32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E9-4D6D-9E64-75EE556E0763}"/>
            </c:ext>
          </c:extLst>
        </c:ser>
        <c:ser>
          <c:idx val="0"/>
          <c:order val="1"/>
          <c:tx>
            <c:v>Reference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Sheet1!$A$1:$A$576</c:f>
              <c:numCache>
                <c:formatCode>General</c:formatCode>
                <c:ptCount val="576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Sheet1!$B$1:$B$576</c:f>
              <c:numCache>
                <c:formatCode>General</c:formatCode>
                <c:ptCount val="576"/>
                <c:pt idx="0">
                  <c:v>-27.13</c:v>
                </c:pt>
                <c:pt idx="1">
                  <c:v>-26.94</c:v>
                </c:pt>
                <c:pt idx="2">
                  <c:v>-26.83</c:v>
                </c:pt>
                <c:pt idx="3">
                  <c:v>-26.73</c:v>
                </c:pt>
                <c:pt idx="4">
                  <c:v>-26.65</c:v>
                </c:pt>
                <c:pt idx="5">
                  <c:v>-26.58</c:v>
                </c:pt>
                <c:pt idx="6">
                  <c:v>-26.51</c:v>
                </c:pt>
                <c:pt idx="7">
                  <c:v>-26.46</c:v>
                </c:pt>
                <c:pt idx="8">
                  <c:v>-26.42</c:v>
                </c:pt>
                <c:pt idx="9">
                  <c:v>-26.39</c:v>
                </c:pt>
                <c:pt idx="10">
                  <c:v>-26.36</c:v>
                </c:pt>
                <c:pt idx="11">
                  <c:v>-26.35</c:v>
                </c:pt>
                <c:pt idx="12">
                  <c:v>-26.33</c:v>
                </c:pt>
                <c:pt idx="13">
                  <c:v>-26.31</c:v>
                </c:pt>
                <c:pt idx="14">
                  <c:v>-26.3</c:v>
                </c:pt>
                <c:pt idx="15">
                  <c:v>-26.28</c:v>
                </c:pt>
                <c:pt idx="16">
                  <c:v>-26.25</c:v>
                </c:pt>
                <c:pt idx="17">
                  <c:v>-26.19</c:v>
                </c:pt>
                <c:pt idx="18">
                  <c:v>-26.16</c:v>
                </c:pt>
                <c:pt idx="19">
                  <c:v>-26.11</c:v>
                </c:pt>
                <c:pt idx="20">
                  <c:v>-26.06</c:v>
                </c:pt>
                <c:pt idx="21">
                  <c:v>-26</c:v>
                </c:pt>
                <c:pt idx="22">
                  <c:v>-25.98</c:v>
                </c:pt>
                <c:pt idx="23">
                  <c:v>-25.94</c:v>
                </c:pt>
                <c:pt idx="24">
                  <c:v>-25.9</c:v>
                </c:pt>
                <c:pt idx="25">
                  <c:v>-25.85</c:v>
                </c:pt>
                <c:pt idx="26">
                  <c:v>-25.79</c:v>
                </c:pt>
                <c:pt idx="27">
                  <c:v>-25.74</c:v>
                </c:pt>
                <c:pt idx="28">
                  <c:v>-25.71</c:v>
                </c:pt>
                <c:pt idx="29">
                  <c:v>-25.67</c:v>
                </c:pt>
                <c:pt idx="30">
                  <c:v>-25.68</c:v>
                </c:pt>
                <c:pt idx="31">
                  <c:v>-25.73</c:v>
                </c:pt>
                <c:pt idx="32">
                  <c:v>-25.85</c:v>
                </c:pt>
                <c:pt idx="33">
                  <c:v>-26.04</c:v>
                </c:pt>
                <c:pt idx="34">
                  <c:v>-26.34</c:v>
                </c:pt>
                <c:pt idx="35">
                  <c:v>-26.77</c:v>
                </c:pt>
                <c:pt idx="36">
                  <c:v>-27.39</c:v>
                </c:pt>
                <c:pt idx="37">
                  <c:v>-28.29</c:v>
                </c:pt>
                <c:pt idx="38">
                  <c:v>-29.48</c:v>
                </c:pt>
                <c:pt idx="39">
                  <c:v>-31.13</c:v>
                </c:pt>
                <c:pt idx="40">
                  <c:v>-33.22</c:v>
                </c:pt>
                <c:pt idx="41">
                  <c:v>-35.71</c:v>
                </c:pt>
                <c:pt idx="42">
                  <c:v>-38.29</c:v>
                </c:pt>
                <c:pt idx="43">
                  <c:v>-38.85</c:v>
                </c:pt>
                <c:pt idx="44">
                  <c:v>-36.450000000000003</c:v>
                </c:pt>
                <c:pt idx="45">
                  <c:v>-33.86</c:v>
                </c:pt>
                <c:pt idx="46">
                  <c:v>-31.15</c:v>
                </c:pt>
                <c:pt idx="47">
                  <c:v>-29.02</c:v>
                </c:pt>
                <c:pt idx="48">
                  <c:v>-27.33</c:v>
                </c:pt>
                <c:pt idx="49">
                  <c:v>-26.23</c:v>
                </c:pt>
                <c:pt idx="50">
                  <c:v>-25.01</c:v>
                </c:pt>
                <c:pt idx="51">
                  <c:v>-23.36</c:v>
                </c:pt>
                <c:pt idx="52">
                  <c:v>-22.03</c:v>
                </c:pt>
                <c:pt idx="53">
                  <c:v>-21.11</c:v>
                </c:pt>
                <c:pt idx="54">
                  <c:v>-20.23</c:v>
                </c:pt>
                <c:pt idx="55">
                  <c:v>-19.47</c:v>
                </c:pt>
                <c:pt idx="56">
                  <c:v>-18.84</c:v>
                </c:pt>
                <c:pt idx="57">
                  <c:v>-18.3</c:v>
                </c:pt>
                <c:pt idx="58">
                  <c:v>-17.84</c:v>
                </c:pt>
                <c:pt idx="59">
                  <c:v>-17.420000000000002</c:v>
                </c:pt>
                <c:pt idx="60">
                  <c:v>-17</c:v>
                </c:pt>
                <c:pt idx="61">
                  <c:v>-16.54</c:v>
                </c:pt>
                <c:pt idx="62">
                  <c:v>-16.11</c:v>
                </c:pt>
                <c:pt idx="63">
                  <c:v>-15.72</c:v>
                </c:pt>
                <c:pt idx="64">
                  <c:v>-15.4</c:v>
                </c:pt>
                <c:pt idx="65">
                  <c:v>-15.08</c:v>
                </c:pt>
                <c:pt idx="66">
                  <c:v>-14.85</c:v>
                </c:pt>
                <c:pt idx="67">
                  <c:v>-14.66</c:v>
                </c:pt>
                <c:pt idx="68">
                  <c:v>-14.5</c:v>
                </c:pt>
                <c:pt idx="69">
                  <c:v>-14.31</c:v>
                </c:pt>
                <c:pt idx="70">
                  <c:v>-14.11</c:v>
                </c:pt>
                <c:pt idx="71">
                  <c:v>-13.91</c:v>
                </c:pt>
                <c:pt idx="72">
                  <c:v>-13.66</c:v>
                </c:pt>
                <c:pt idx="73">
                  <c:v>-13.41</c:v>
                </c:pt>
                <c:pt idx="74">
                  <c:v>-13.2</c:v>
                </c:pt>
                <c:pt idx="75">
                  <c:v>-13.01</c:v>
                </c:pt>
                <c:pt idx="76">
                  <c:v>-12.8</c:v>
                </c:pt>
                <c:pt idx="77">
                  <c:v>-12.64</c:v>
                </c:pt>
                <c:pt idx="78">
                  <c:v>-12.53</c:v>
                </c:pt>
                <c:pt idx="79">
                  <c:v>-12.38</c:v>
                </c:pt>
                <c:pt idx="80">
                  <c:v>-12.25</c:v>
                </c:pt>
                <c:pt idx="81">
                  <c:v>-12.3</c:v>
                </c:pt>
                <c:pt idx="82">
                  <c:v>-12.49</c:v>
                </c:pt>
                <c:pt idx="83">
                  <c:v>-12.62</c:v>
                </c:pt>
                <c:pt idx="84">
                  <c:v>-12.76</c:v>
                </c:pt>
                <c:pt idx="85">
                  <c:v>-13.02</c:v>
                </c:pt>
                <c:pt idx="86">
                  <c:v>-13.16</c:v>
                </c:pt>
                <c:pt idx="87">
                  <c:v>-13.2</c:v>
                </c:pt>
                <c:pt idx="88">
                  <c:v>-13.25</c:v>
                </c:pt>
                <c:pt idx="89">
                  <c:v>-13.34</c:v>
                </c:pt>
                <c:pt idx="90">
                  <c:v>-13.5</c:v>
                </c:pt>
                <c:pt idx="91">
                  <c:v>-13.72</c:v>
                </c:pt>
                <c:pt idx="92">
                  <c:v>-13.97</c:v>
                </c:pt>
                <c:pt idx="93">
                  <c:v>-14.22</c:v>
                </c:pt>
                <c:pt idx="94">
                  <c:v>-14.49</c:v>
                </c:pt>
                <c:pt idx="95">
                  <c:v>-14.75</c:v>
                </c:pt>
                <c:pt idx="96">
                  <c:v>-14.99</c:v>
                </c:pt>
                <c:pt idx="97">
                  <c:v>-15.22</c:v>
                </c:pt>
                <c:pt idx="98">
                  <c:v>-15.4</c:v>
                </c:pt>
                <c:pt idx="99">
                  <c:v>-15.56</c:v>
                </c:pt>
                <c:pt idx="100">
                  <c:v>-15.71</c:v>
                </c:pt>
                <c:pt idx="101">
                  <c:v>-15.86</c:v>
                </c:pt>
                <c:pt idx="102">
                  <c:v>-15.9</c:v>
                </c:pt>
                <c:pt idx="103">
                  <c:v>-15.96</c:v>
                </c:pt>
                <c:pt idx="104">
                  <c:v>-16.010000000000002</c:v>
                </c:pt>
                <c:pt idx="105">
                  <c:v>-16.03</c:v>
                </c:pt>
                <c:pt idx="106">
                  <c:v>-16.059999999999999</c:v>
                </c:pt>
                <c:pt idx="107">
                  <c:v>-16.149999999999999</c:v>
                </c:pt>
                <c:pt idx="108">
                  <c:v>-16.27</c:v>
                </c:pt>
                <c:pt idx="109">
                  <c:v>-16.39</c:v>
                </c:pt>
                <c:pt idx="110">
                  <c:v>-16.489999999999998</c:v>
                </c:pt>
                <c:pt idx="111">
                  <c:v>-16.61</c:v>
                </c:pt>
                <c:pt idx="112">
                  <c:v>-16.7</c:v>
                </c:pt>
                <c:pt idx="113">
                  <c:v>-16.75</c:v>
                </c:pt>
                <c:pt idx="114">
                  <c:v>-16.760000000000002</c:v>
                </c:pt>
                <c:pt idx="115">
                  <c:v>-16.760000000000002</c:v>
                </c:pt>
                <c:pt idx="116">
                  <c:v>-16.77</c:v>
                </c:pt>
                <c:pt idx="117">
                  <c:v>-16.79</c:v>
                </c:pt>
                <c:pt idx="118">
                  <c:v>-16.79</c:v>
                </c:pt>
                <c:pt idx="119">
                  <c:v>-16.79</c:v>
                </c:pt>
                <c:pt idx="120">
                  <c:v>-16.78</c:v>
                </c:pt>
                <c:pt idx="121">
                  <c:v>-16.809999999999999</c:v>
                </c:pt>
                <c:pt idx="122">
                  <c:v>-16.86</c:v>
                </c:pt>
                <c:pt idx="123">
                  <c:v>-16.899999999999999</c:v>
                </c:pt>
                <c:pt idx="124">
                  <c:v>-16.95</c:v>
                </c:pt>
                <c:pt idx="125">
                  <c:v>-16.989999999999998</c:v>
                </c:pt>
                <c:pt idx="126">
                  <c:v>-17.07</c:v>
                </c:pt>
                <c:pt idx="127">
                  <c:v>-17.13</c:v>
                </c:pt>
                <c:pt idx="128">
                  <c:v>-17.12</c:v>
                </c:pt>
                <c:pt idx="129">
                  <c:v>-17.11</c:v>
                </c:pt>
                <c:pt idx="130">
                  <c:v>-17.12</c:v>
                </c:pt>
                <c:pt idx="131">
                  <c:v>-17.13</c:v>
                </c:pt>
                <c:pt idx="132">
                  <c:v>-17.16</c:v>
                </c:pt>
                <c:pt idx="133">
                  <c:v>-17.170000000000002</c:v>
                </c:pt>
                <c:pt idx="134">
                  <c:v>-17.13</c:v>
                </c:pt>
                <c:pt idx="135">
                  <c:v>-17.13</c:v>
                </c:pt>
                <c:pt idx="136">
                  <c:v>-17.11</c:v>
                </c:pt>
                <c:pt idx="137">
                  <c:v>-17.05</c:v>
                </c:pt>
                <c:pt idx="138">
                  <c:v>-16.95</c:v>
                </c:pt>
                <c:pt idx="139">
                  <c:v>-16.850000000000001</c:v>
                </c:pt>
                <c:pt idx="140">
                  <c:v>-16.77</c:v>
                </c:pt>
                <c:pt idx="141">
                  <c:v>-16.68</c:v>
                </c:pt>
                <c:pt idx="142">
                  <c:v>-16.61</c:v>
                </c:pt>
                <c:pt idx="143">
                  <c:v>-16.559999999999999</c:v>
                </c:pt>
                <c:pt idx="144">
                  <c:v>-16.53</c:v>
                </c:pt>
                <c:pt idx="145">
                  <c:v>-16.54</c:v>
                </c:pt>
                <c:pt idx="146">
                  <c:v>-16.52</c:v>
                </c:pt>
                <c:pt idx="147">
                  <c:v>-16.489999999999998</c:v>
                </c:pt>
                <c:pt idx="148">
                  <c:v>-16.440000000000001</c:v>
                </c:pt>
                <c:pt idx="149">
                  <c:v>-16.38</c:v>
                </c:pt>
                <c:pt idx="150">
                  <c:v>-16.3</c:v>
                </c:pt>
                <c:pt idx="151">
                  <c:v>-16.21</c:v>
                </c:pt>
                <c:pt idx="152">
                  <c:v>-16.12</c:v>
                </c:pt>
                <c:pt idx="153">
                  <c:v>-16.05</c:v>
                </c:pt>
                <c:pt idx="154">
                  <c:v>-16.010000000000002</c:v>
                </c:pt>
                <c:pt idx="155">
                  <c:v>-16.02</c:v>
                </c:pt>
                <c:pt idx="156">
                  <c:v>-16.02</c:v>
                </c:pt>
                <c:pt idx="157">
                  <c:v>-16.02</c:v>
                </c:pt>
                <c:pt idx="158">
                  <c:v>-15.98</c:v>
                </c:pt>
                <c:pt idx="159">
                  <c:v>-15.9</c:v>
                </c:pt>
                <c:pt idx="160">
                  <c:v>-15.81</c:v>
                </c:pt>
                <c:pt idx="161">
                  <c:v>-15.73</c:v>
                </c:pt>
                <c:pt idx="162">
                  <c:v>-15.67</c:v>
                </c:pt>
                <c:pt idx="163">
                  <c:v>-15.64</c:v>
                </c:pt>
                <c:pt idx="164">
                  <c:v>-15.64</c:v>
                </c:pt>
                <c:pt idx="165">
                  <c:v>-15.66</c:v>
                </c:pt>
                <c:pt idx="166">
                  <c:v>-15.71</c:v>
                </c:pt>
                <c:pt idx="167">
                  <c:v>-15.78</c:v>
                </c:pt>
                <c:pt idx="168">
                  <c:v>-15.83</c:v>
                </c:pt>
                <c:pt idx="169">
                  <c:v>-15.85</c:v>
                </c:pt>
                <c:pt idx="170">
                  <c:v>-15.85</c:v>
                </c:pt>
                <c:pt idx="171">
                  <c:v>-15.84</c:v>
                </c:pt>
                <c:pt idx="172">
                  <c:v>-15.83</c:v>
                </c:pt>
                <c:pt idx="173">
                  <c:v>-15.83</c:v>
                </c:pt>
                <c:pt idx="174">
                  <c:v>-15.81</c:v>
                </c:pt>
                <c:pt idx="175">
                  <c:v>-15.76</c:v>
                </c:pt>
                <c:pt idx="176">
                  <c:v>-15.71</c:v>
                </c:pt>
                <c:pt idx="177">
                  <c:v>-15.67</c:v>
                </c:pt>
                <c:pt idx="178">
                  <c:v>-15.64</c:v>
                </c:pt>
                <c:pt idx="179">
                  <c:v>-15.63</c:v>
                </c:pt>
                <c:pt idx="180">
                  <c:v>-15.64</c:v>
                </c:pt>
                <c:pt idx="181">
                  <c:v>-15.66</c:v>
                </c:pt>
                <c:pt idx="182">
                  <c:v>-15.68</c:v>
                </c:pt>
                <c:pt idx="183">
                  <c:v>-15.69</c:v>
                </c:pt>
                <c:pt idx="184">
                  <c:v>-15.7</c:v>
                </c:pt>
                <c:pt idx="185">
                  <c:v>-15.72</c:v>
                </c:pt>
                <c:pt idx="186">
                  <c:v>-15.77</c:v>
                </c:pt>
                <c:pt idx="187">
                  <c:v>-15.83</c:v>
                </c:pt>
                <c:pt idx="188">
                  <c:v>-15.9</c:v>
                </c:pt>
                <c:pt idx="189">
                  <c:v>-15.97</c:v>
                </c:pt>
                <c:pt idx="190">
                  <c:v>-16.02</c:v>
                </c:pt>
                <c:pt idx="191">
                  <c:v>-16.079999999999998</c:v>
                </c:pt>
                <c:pt idx="192">
                  <c:v>-16.13</c:v>
                </c:pt>
                <c:pt idx="193">
                  <c:v>-16.170000000000002</c:v>
                </c:pt>
                <c:pt idx="194">
                  <c:v>-16.21</c:v>
                </c:pt>
                <c:pt idx="195">
                  <c:v>-16.239999999999998</c:v>
                </c:pt>
                <c:pt idx="196">
                  <c:v>-16.28</c:v>
                </c:pt>
                <c:pt idx="197">
                  <c:v>-16.350000000000001</c:v>
                </c:pt>
                <c:pt idx="198">
                  <c:v>-16.46</c:v>
                </c:pt>
                <c:pt idx="199">
                  <c:v>-16.600000000000001</c:v>
                </c:pt>
                <c:pt idx="200">
                  <c:v>-16.75</c:v>
                </c:pt>
                <c:pt idx="201">
                  <c:v>-16.88</c:v>
                </c:pt>
                <c:pt idx="202">
                  <c:v>-17.02</c:v>
                </c:pt>
                <c:pt idx="203">
                  <c:v>-17.16</c:v>
                </c:pt>
                <c:pt idx="204">
                  <c:v>-17.28</c:v>
                </c:pt>
                <c:pt idx="205">
                  <c:v>-17.39</c:v>
                </c:pt>
                <c:pt idx="206">
                  <c:v>-17.46</c:v>
                </c:pt>
                <c:pt idx="207">
                  <c:v>-17.489999999999998</c:v>
                </c:pt>
                <c:pt idx="208">
                  <c:v>-17.489999999999998</c:v>
                </c:pt>
                <c:pt idx="209">
                  <c:v>-17.440000000000001</c:v>
                </c:pt>
                <c:pt idx="210">
                  <c:v>-17.350000000000001</c:v>
                </c:pt>
                <c:pt idx="211">
                  <c:v>-17.239999999999998</c:v>
                </c:pt>
                <c:pt idx="212">
                  <c:v>-17.14</c:v>
                </c:pt>
                <c:pt idx="213">
                  <c:v>-17.05</c:v>
                </c:pt>
                <c:pt idx="214">
                  <c:v>-16.95</c:v>
                </c:pt>
                <c:pt idx="215">
                  <c:v>-16.84</c:v>
                </c:pt>
                <c:pt idx="216">
                  <c:v>-16.73</c:v>
                </c:pt>
                <c:pt idx="217">
                  <c:v>-16.64</c:v>
                </c:pt>
                <c:pt idx="218">
                  <c:v>-16.600000000000001</c:v>
                </c:pt>
                <c:pt idx="219">
                  <c:v>-16.59</c:v>
                </c:pt>
                <c:pt idx="220">
                  <c:v>-16.57</c:v>
                </c:pt>
                <c:pt idx="221">
                  <c:v>-16.52</c:v>
                </c:pt>
                <c:pt idx="222">
                  <c:v>-16.48</c:v>
                </c:pt>
                <c:pt idx="223">
                  <c:v>-16.47</c:v>
                </c:pt>
                <c:pt idx="224">
                  <c:v>-16.46</c:v>
                </c:pt>
                <c:pt idx="225">
                  <c:v>-16.47</c:v>
                </c:pt>
                <c:pt idx="226">
                  <c:v>-16.47</c:v>
                </c:pt>
                <c:pt idx="227">
                  <c:v>-16.46</c:v>
                </c:pt>
                <c:pt idx="228">
                  <c:v>-16.46</c:v>
                </c:pt>
                <c:pt idx="229">
                  <c:v>-16.48</c:v>
                </c:pt>
                <c:pt idx="230">
                  <c:v>-16.489999999999998</c:v>
                </c:pt>
                <c:pt idx="231">
                  <c:v>-16.48</c:v>
                </c:pt>
                <c:pt idx="232">
                  <c:v>-16.440000000000001</c:v>
                </c:pt>
                <c:pt idx="233">
                  <c:v>-16.36</c:v>
                </c:pt>
                <c:pt idx="234">
                  <c:v>-16.260000000000002</c:v>
                </c:pt>
                <c:pt idx="235">
                  <c:v>-16.149999999999999</c:v>
                </c:pt>
                <c:pt idx="236">
                  <c:v>-16.03</c:v>
                </c:pt>
                <c:pt idx="237">
                  <c:v>-15.9</c:v>
                </c:pt>
                <c:pt idx="238">
                  <c:v>-15.78</c:v>
                </c:pt>
                <c:pt idx="239">
                  <c:v>-15.64</c:v>
                </c:pt>
                <c:pt idx="240">
                  <c:v>-15.49</c:v>
                </c:pt>
                <c:pt idx="241">
                  <c:v>-15.35</c:v>
                </c:pt>
                <c:pt idx="242">
                  <c:v>-15.21</c:v>
                </c:pt>
                <c:pt idx="243">
                  <c:v>-15.05</c:v>
                </c:pt>
                <c:pt idx="244">
                  <c:v>-14.89</c:v>
                </c:pt>
                <c:pt idx="245">
                  <c:v>-14.71</c:v>
                </c:pt>
                <c:pt idx="246">
                  <c:v>-14.51</c:v>
                </c:pt>
                <c:pt idx="247">
                  <c:v>-14.3</c:v>
                </c:pt>
                <c:pt idx="248">
                  <c:v>-14.07</c:v>
                </c:pt>
                <c:pt idx="249">
                  <c:v>-13.82</c:v>
                </c:pt>
                <c:pt idx="250">
                  <c:v>-13.57</c:v>
                </c:pt>
                <c:pt idx="251">
                  <c:v>-13.31</c:v>
                </c:pt>
                <c:pt idx="252">
                  <c:v>-13.05</c:v>
                </c:pt>
                <c:pt idx="253">
                  <c:v>-12.8</c:v>
                </c:pt>
                <c:pt idx="254">
                  <c:v>-12.57</c:v>
                </c:pt>
                <c:pt idx="255">
                  <c:v>-12.35</c:v>
                </c:pt>
                <c:pt idx="256">
                  <c:v>-12.13</c:v>
                </c:pt>
                <c:pt idx="257">
                  <c:v>-11.93</c:v>
                </c:pt>
                <c:pt idx="258">
                  <c:v>-11.73</c:v>
                </c:pt>
                <c:pt idx="259">
                  <c:v>-11.53</c:v>
                </c:pt>
                <c:pt idx="260">
                  <c:v>-11.33</c:v>
                </c:pt>
                <c:pt idx="261">
                  <c:v>-11.13</c:v>
                </c:pt>
                <c:pt idx="262">
                  <c:v>-10.93</c:v>
                </c:pt>
                <c:pt idx="263">
                  <c:v>-10.75</c:v>
                </c:pt>
                <c:pt idx="264">
                  <c:v>-10.59</c:v>
                </c:pt>
                <c:pt idx="265">
                  <c:v>-10.44</c:v>
                </c:pt>
                <c:pt idx="266">
                  <c:v>-10.28</c:v>
                </c:pt>
                <c:pt idx="267">
                  <c:v>-10.11</c:v>
                </c:pt>
                <c:pt idx="268">
                  <c:v>-9.89</c:v>
                </c:pt>
                <c:pt idx="269">
                  <c:v>-9.6300000000000008</c:v>
                </c:pt>
                <c:pt idx="270">
                  <c:v>-9.35</c:v>
                </c:pt>
                <c:pt idx="271">
                  <c:v>-9.09</c:v>
                </c:pt>
                <c:pt idx="272">
                  <c:v>-8.85</c:v>
                </c:pt>
                <c:pt idx="273">
                  <c:v>-8.64</c:v>
                </c:pt>
                <c:pt idx="274">
                  <c:v>-8.4600000000000009</c:v>
                </c:pt>
                <c:pt idx="275">
                  <c:v>-8.3000000000000007</c:v>
                </c:pt>
                <c:pt idx="276">
                  <c:v>-8.14</c:v>
                </c:pt>
                <c:pt idx="277">
                  <c:v>-7.98</c:v>
                </c:pt>
                <c:pt idx="278">
                  <c:v>-7.81</c:v>
                </c:pt>
                <c:pt idx="279">
                  <c:v>-7.66</c:v>
                </c:pt>
                <c:pt idx="280">
                  <c:v>-7.53</c:v>
                </c:pt>
                <c:pt idx="281">
                  <c:v>-7.42</c:v>
                </c:pt>
                <c:pt idx="282">
                  <c:v>-7.31</c:v>
                </c:pt>
                <c:pt idx="283">
                  <c:v>-7.2</c:v>
                </c:pt>
                <c:pt idx="284">
                  <c:v>-7.09</c:v>
                </c:pt>
                <c:pt idx="285">
                  <c:v>-7.01</c:v>
                </c:pt>
                <c:pt idx="286">
                  <c:v>-6.92</c:v>
                </c:pt>
                <c:pt idx="287">
                  <c:v>-6.84</c:v>
                </c:pt>
                <c:pt idx="288">
                  <c:v>-6.74</c:v>
                </c:pt>
                <c:pt idx="289">
                  <c:v>-6.64</c:v>
                </c:pt>
                <c:pt idx="290">
                  <c:v>-6.53</c:v>
                </c:pt>
                <c:pt idx="291">
                  <c:v>-6.41</c:v>
                </c:pt>
                <c:pt idx="292">
                  <c:v>-6.27</c:v>
                </c:pt>
                <c:pt idx="293">
                  <c:v>-6.13</c:v>
                </c:pt>
                <c:pt idx="294">
                  <c:v>-5.99</c:v>
                </c:pt>
                <c:pt idx="295">
                  <c:v>-5.83</c:v>
                </c:pt>
                <c:pt idx="296">
                  <c:v>-5.67</c:v>
                </c:pt>
                <c:pt idx="297">
                  <c:v>-5.5</c:v>
                </c:pt>
                <c:pt idx="298">
                  <c:v>-5.33</c:v>
                </c:pt>
                <c:pt idx="299">
                  <c:v>-5.16</c:v>
                </c:pt>
                <c:pt idx="300">
                  <c:v>-4.97</c:v>
                </c:pt>
                <c:pt idx="301">
                  <c:v>-4.75</c:v>
                </c:pt>
                <c:pt idx="302">
                  <c:v>-4.49</c:v>
                </c:pt>
                <c:pt idx="303">
                  <c:v>-4.22</c:v>
                </c:pt>
                <c:pt idx="304">
                  <c:v>-3.93</c:v>
                </c:pt>
                <c:pt idx="305">
                  <c:v>-3.65</c:v>
                </c:pt>
                <c:pt idx="306">
                  <c:v>-3.38</c:v>
                </c:pt>
                <c:pt idx="307">
                  <c:v>-3.13</c:v>
                </c:pt>
                <c:pt idx="308">
                  <c:v>-2.9</c:v>
                </c:pt>
                <c:pt idx="309">
                  <c:v>-2.72</c:v>
                </c:pt>
                <c:pt idx="310">
                  <c:v>-2.57</c:v>
                </c:pt>
                <c:pt idx="311">
                  <c:v>-2.44</c:v>
                </c:pt>
                <c:pt idx="312">
                  <c:v>-2.31</c:v>
                </c:pt>
                <c:pt idx="313">
                  <c:v>-2.17</c:v>
                </c:pt>
                <c:pt idx="314">
                  <c:v>-2.0299999999999998</c:v>
                </c:pt>
                <c:pt idx="315">
                  <c:v>-1.87</c:v>
                </c:pt>
                <c:pt idx="316">
                  <c:v>-1.69</c:v>
                </c:pt>
                <c:pt idx="317">
                  <c:v>-1.5</c:v>
                </c:pt>
                <c:pt idx="318">
                  <c:v>-1.3</c:v>
                </c:pt>
                <c:pt idx="319">
                  <c:v>-1.0900000000000001</c:v>
                </c:pt>
                <c:pt idx="320">
                  <c:v>-0.88</c:v>
                </c:pt>
                <c:pt idx="321">
                  <c:v>-0.7</c:v>
                </c:pt>
                <c:pt idx="322">
                  <c:v>-0.53</c:v>
                </c:pt>
                <c:pt idx="323">
                  <c:v>-0.38</c:v>
                </c:pt>
                <c:pt idx="324">
                  <c:v>-0.28000000000000003</c:v>
                </c:pt>
                <c:pt idx="325">
                  <c:v>-0.24</c:v>
                </c:pt>
                <c:pt idx="326">
                  <c:v>-0.26</c:v>
                </c:pt>
                <c:pt idx="327">
                  <c:v>-0.31</c:v>
                </c:pt>
                <c:pt idx="328">
                  <c:v>-0.38</c:v>
                </c:pt>
                <c:pt idx="329">
                  <c:v>-0.47</c:v>
                </c:pt>
                <c:pt idx="330">
                  <c:v>-0.59</c:v>
                </c:pt>
                <c:pt idx="331">
                  <c:v>-0.73</c:v>
                </c:pt>
                <c:pt idx="332">
                  <c:v>-0.89</c:v>
                </c:pt>
                <c:pt idx="333">
                  <c:v>-1.07</c:v>
                </c:pt>
                <c:pt idx="334">
                  <c:v>-1.27</c:v>
                </c:pt>
                <c:pt idx="335">
                  <c:v>-1.47</c:v>
                </c:pt>
                <c:pt idx="336">
                  <c:v>-1.67</c:v>
                </c:pt>
                <c:pt idx="337">
                  <c:v>-1.85</c:v>
                </c:pt>
                <c:pt idx="338">
                  <c:v>-2.0099999999999998</c:v>
                </c:pt>
                <c:pt idx="339">
                  <c:v>-2.15</c:v>
                </c:pt>
                <c:pt idx="340">
                  <c:v>-2.27</c:v>
                </c:pt>
                <c:pt idx="341">
                  <c:v>-2.36</c:v>
                </c:pt>
                <c:pt idx="342">
                  <c:v>-2.42</c:v>
                </c:pt>
                <c:pt idx="343">
                  <c:v>-2.46</c:v>
                </c:pt>
                <c:pt idx="344">
                  <c:v>-2.48</c:v>
                </c:pt>
                <c:pt idx="345">
                  <c:v>-2.48</c:v>
                </c:pt>
                <c:pt idx="346">
                  <c:v>-2.4700000000000002</c:v>
                </c:pt>
                <c:pt idx="347">
                  <c:v>-2.46</c:v>
                </c:pt>
                <c:pt idx="348">
                  <c:v>-2.46</c:v>
                </c:pt>
                <c:pt idx="349">
                  <c:v>-2.46</c:v>
                </c:pt>
                <c:pt idx="350">
                  <c:v>-2.4700000000000002</c:v>
                </c:pt>
                <c:pt idx="351">
                  <c:v>-2.5</c:v>
                </c:pt>
                <c:pt idx="352">
                  <c:v>-2.56</c:v>
                </c:pt>
                <c:pt idx="353">
                  <c:v>-2.64</c:v>
                </c:pt>
                <c:pt idx="354">
                  <c:v>-2.74</c:v>
                </c:pt>
                <c:pt idx="355">
                  <c:v>-2.82</c:v>
                </c:pt>
                <c:pt idx="356">
                  <c:v>-2.86</c:v>
                </c:pt>
                <c:pt idx="357">
                  <c:v>-2.95</c:v>
                </c:pt>
                <c:pt idx="358">
                  <c:v>-3.16</c:v>
                </c:pt>
                <c:pt idx="359">
                  <c:v>-3.4</c:v>
                </c:pt>
                <c:pt idx="360">
                  <c:v>-3.59</c:v>
                </c:pt>
                <c:pt idx="361">
                  <c:v>-3.76</c:v>
                </c:pt>
                <c:pt idx="362">
                  <c:v>-3.94</c:v>
                </c:pt>
                <c:pt idx="363">
                  <c:v>-4.1399999999999997</c:v>
                </c:pt>
                <c:pt idx="364">
                  <c:v>-4.3499999999999996</c:v>
                </c:pt>
                <c:pt idx="365">
                  <c:v>-4.55</c:v>
                </c:pt>
                <c:pt idx="366">
                  <c:v>-4.74</c:v>
                </c:pt>
                <c:pt idx="367">
                  <c:v>-4.93</c:v>
                </c:pt>
                <c:pt idx="368">
                  <c:v>-5.09</c:v>
                </c:pt>
                <c:pt idx="369">
                  <c:v>-5.22</c:v>
                </c:pt>
                <c:pt idx="370">
                  <c:v>-5.3</c:v>
                </c:pt>
                <c:pt idx="371">
                  <c:v>-5.38</c:v>
                </c:pt>
                <c:pt idx="372">
                  <c:v>-5.44</c:v>
                </c:pt>
                <c:pt idx="373">
                  <c:v>-5.39</c:v>
                </c:pt>
                <c:pt idx="374">
                  <c:v>-5.27</c:v>
                </c:pt>
                <c:pt idx="375">
                  <c:v>-5.09</c:v>
                </c:pt>
                <c:pt idx="376">
                  <c:v>-4.9000000000000004</c:v>
                </c:pt>
                <c:pt idx="377">
                  <c:v>-4.78</c:v>
                </c:pt>
                <c:pt idx="378">
                  <c:v>-4.88</c:v>
                </c:pt>
                <c:pt idx="379">
                  <c:v>-4.93</c:v>
                </c:pt>
                <c:pt idx="380">
                  <c:v>-4.84</c:v>
                </c:pt>
                <c:pt idx="381">
                  <c:v>-4.75</c:v>
                </c:pt>
                <c:pt idx="382">
                  <c:v>-4.71</c:v>
                </c:pt>
                <c:pt idx="383">
                  <c:v>-4.76</c:v>
                </c:pt>
                <c:pt idx="384">
                  <c:v>-4.91</c:v>
                </c:pt>
                <c:pt idx="385">
                  <c:v>-5.14</c:v>
                </c:pt>
                <c:pt idx="386">
                  <c:v>-5.38</c:v>
                </c:pt>
                <c:pt idx="387">
                  <c:v>-5.62</c:v>
                </c:pt>
                <c:pt idx="388">
                  <c:v>-5.79</c:v>
                </c:pt>
                <c:pt idx="389">
                  <c:v>-5.82</c:v>
                </c:pt>
                <c:pt idx="390">
                  <c:v>-5.66</c:v>
                </c:pt>
                <c:pt idx="391">
                  <c:v>-5.33</c:v>
                </c:pt>
                <c:pt idx="392">
                  <c:v>-4.82</c:v>
                </c:pt>
                <c:pt idx="393">
                  <c:v>-4.2</c:v>
                </c:pt>
                <c:pt idx="394">
                  <c:v>-3.57</c:v>
                </c:pt>
                <c:pt idx="395">
                  <c:v>-2.97</c:v>
                </c:pt>
                <c:pt idx="396">
                  <c:v>-2.4300000000000002</c:v>
                </c:pt>
                <c:pt idx="397">
                  <c:v>-1.98</c:v>
                </c:pt>
                <c:pt idx="398">
                  <c:v>-1.59</c:v>
                </c:pt>
                <c:pt idx="399">
                  <c:v>-1.27</c:v>
                </c:pt>
                <c:pt idx="400">
                  <c:v>-1.02</c:v>
                </c:pt>
                <c:pt idx="401">
                  <c:v>-0.84</c:v>
                </c:pt>
                <c:pt idx="402">
                  <c:v>-0.73</c:v>
                </c:pt>
                <c:pt idx="403">
                  <c:v>-0.67</c:v>
                </c:pt>
                <c:pt idx="404">
                  <c:v>-0.64</c:v>
                </c:pt>
                <c:pt idx="405">
                  <c:v>-0.63</c:v>
                </c:pt>
                <c:pt idx="406">
                  <c:v>-0.62</c:v>
                </c:pt>
                <c:pt idx="407">
                  <c:v>-0.64</c:v>
                </c:pt>
                <c:pt idx="408">
                  <c:v>-0.69</c:v>
                </c:pt>
                <c:pt idx="409">
                  <c:v>-0.74</c:v>
                </c:pt>
                <c:pt idx="410">
                  <c:v>-0.79</c:v>
                </c:pt>
                <c:pt idx="411">
                  <c:v>-0.85</c:v>
                </c:pt>
                <c:pt idx="412">
                  <c:v>-0.9</c:v>
                </c:pt>
                <c:pt idx="413">
                  <c:v>-0.95</c:v>
                </c:pt>
                <c:pt idx="414">
                  <c:v>-0.98</c:v>
                </c:pt>
                <c:pt idx="415">
                  <c:v>-1.02</c:v>
                </c:pt>
                <c:pt idx="416">
                  <c:v>-1.07</c:v>
                </c:pt>
                <c:pt idx="417">
                  <c:v>-1.04</c:v>
                </c:pt>
                <c:pt idx="418">
                  <c:v>-0.9</c:v>
                </c:pt>
                <c:pt idx="419">
                  <c:v>-0.76</c:v>
                </c:pt>
                <c:pt idx="420">
                  <c:v>-0.76</c:v>
                </c:pt>
                <c:pt idx="421">
                  <c:v>-0.8</c:v>
                </c:pt>
                <c:pt idx="422">
                  <c:v>-0.97</c:v>
                </c:pt>
                <c:pt idx="423">
                  <c:v>-1.26</c:v>
                </c:pt>
                <c:pt idx="424">
                  <c:v>-1.58</c:v>
                </c:pt>
                <c:pt idx="425">
                  <c:v>-1.86</c:v>
                </c:pt>
                <c:pt idx="426">
                  <c:v>-2.17</c:v>
                </c:pt>
                <c:pt idx="427">
                  <c:v>-2.59</c:v>
                </c:pt>
                <c:pt idx="428">
                  <c:v>-3.12</c:v>
                </c:pt>
                <c:pt idx="429">
                  <c:v>-3.69</c:v>
                </c:pt>
                <c:pt idx="430">
                  <c:v>-4.3600000000000003</c:v>
                </c:pt>
                <c:pt idx="431">
                  <c:v>-5.0999999999999996</c:v>
                </c:pt>
                <c:pt idx="432">
                  <c:v>-5.88</c:v>
                </c:pt>
                <c:pt idx="433">
                  <c:v>-6.7</c:v>
                </c:pt>
                <c:pt idx="434">
                  <c:v>-7.04</c:v>
                </c:pt>
                <c:pt idx="435">
                  <c:v>-7.58</c:v>
                </c:pt>
                <c:pt idx="436">
                  <c:v>-8.1</c:v>
                </c:pt>
                <c:pt idx="437">
                  <c:v>-8.76</c:v>
                </c:pt>
                <c:pt idx="438">
                  <c:v>-9.5299999999999994</c:v>
                </c:pt>
                <c:pt idx="439">
                  <c:v>-10.119999999999999</c:v>
                </c:pt>
                <c:pt idx="440">
                  <c:v>-10.31</c:v>
                </c:pt>
                <c:pt idx="441">
                  <c:v>-10.1</c:v>
                </c:pt>
                <c:pt idx="442">
                  <c:v>-9.6300000000000008</c:v>
                </c:pt>
                <c:pt idx="443">
                  <c:v>-9.06</c:v>
                </c:pt>
                <c:pt idx="444">
                  <c:v>-8.3699999999999992</c:v>
                </c:pt>
                <c:pt idx="445">
                  <c:v>-7.65</c:v>
                </c:pt>
                <c:pt idx="446">
                  <c:v>-7.06</c:v>
                </c:pt>
                <c:pt idx="447">
                  <c:v>-6.62</c:v>
                </c:pt>
                <c:pt idx="448">
                  <c:v>-6.44</c:v>
                </c:pt>
                <c:pt idx="449">
                  <c:v>-6.56</c:v>
                </c:pt>
                <c:pt idx="450">
                  <c:v>-6.55</c:v>
                </c:pt>
                <c:pt idx="451">
                  <c:v>-6.95</c:v>
                </c:pt>
                <c:pt idx="452">
                  <c:v>-7.41</c:v>
                </c:pt>
                <c:pt idx="453">
                  <c:v>-7.89</c:v>
                </c:pt>
                <c:pt idx="454">
                  <c:v>-8.31</c:v>
                </c:pt>
                <c:pt idx="455">
                  <c:v>-8.64</c:v>
                </c:pt>
                <c:pt idx="456">
                  <c:v>-8.85</c:v>
                </c:pt>
                <c:pt idx="457">
                  <c:v>-9.0500000000000007</c:v>
                </c:pt>
                <c:pt idx="458">
                  <c:v>-9.14</c:v>
                </c:pt>
                <c:pt idx="459">
                  <c:v>-9.25</c:v>
                </c:pt>
                <c:pt idx="460">
                  <c:v>-9.44</c:v>
                </c:pt>
                <c:pt idx="461">
                  <c:v>-9.73</c:v>
                </c:pt>
                <c:pt idx="462">
                  <c:v>-10.17</c:v>
                </c:pt>
                <c:pt idx="463">
                  <c:v>-10.7</c:v>
                </c:pt>
                <c:pt idx="464">
                  <c:v>-11.3</c:v>
                </c:pt>
                <c:pt idx="465">
                  <c:v>-11.93</c:v>
                </c:pt>
                <c:pt idx="466">
                  <c:v>-12.43</c:v>
                </c:pt>
                <c:pt idx="467">
                  <c:v>-12.66</c:v>
                </c:pt>
                <c:pt idx="468">
                  <c:v>-12.44</c:v>
                </c:pt>
                <c:pt idx="469">
                  <c:v>-11.85</c:v>
                </c:pt>
                <c:pt idx="470">
                  <c:v>-11.22</c:v>
                </c:pt>
                <c:pt idx="471">
                  <c:v>-10.82</c:v>
                </c:pt>
                <c:pt idx="472">
                  <c:v>-10.8</c:v>
                </c:pt>
                <c:pt idx="473">
                  <c:v>-11</c:v>
                </c:pt>
                <c:pt idx="474">
                  <c:v>-11.18</c:v>
                </c:pt>
                <c:pt idx="475">
                  <c:v>-11.16</c:v>
                </c:pt>
                <c:pt idx="476">
                  <c:v>-11</c:v>
                </c:pt>
                <c:pt idx="477">
                  <c:v>-10.71</c:v>
                </c:pt>
                <c:pt idx="478">
                  <c:v>-10.37</c:v>
                </c:pt>
                <c:pt idx="479">
                  <c:v>-9.98</c:v>
                </c:pt>
                <c:pt idx="480">
                  <c:v>-9.67</c:v>
                </c:pt>
                <c:pt idx="481">
                  <c:v>-9.5399999999999991</c:v>
                </c:pt>
                <c:pt idx="482">
                  <c:v>-9.6</c:v>
                </c:pt>
                <c:pt idx="483">
                  <c:v>-9.76</c:v>
                </c:pt>
                <c:pt idx="484">
                  <c:v>-9.86</c:v>
                </c:pt>
                <c:pt idx="485">
                  <c:v>-9.9700000000000006</c:v>
                </c:pt>
                <c:pt idx="486">
                  <c:v>-10.14</c:v>
                </c:pt>
                <c:pt idx="487">
                  <c:v>-10.44</c:v>
                </c:pt>
                <c:pt idx="488">
                  <c:v>-10.52</c:v>
                </c:pt>
                <c:pt idx="489">
                  <c:v>-10.5</c:v>
                </c:pt>
                <c:pt idx="490">
                  <c:v>-10.39</c:v>
                </c:pt>
                <c:pt idx="491">
                  <c:v>-10.34</c:v>
                </c:pt>
                <c:pt idx="492">
                  <c:v>-10.34</c:v>
                </c:pt>
                <c:pt idx="493">
                  <c:v>-10.27</c:v>
                </c:pt>
                <c:pt idx="494">
                  <c:v>-9.94</c:v>
                </c:pt>
                <c:pt idx="495">
                  <c:v>-9.2100000000000009</c:v>
                </c:pt>
                <c:pt idx="496">
                  <c:v>-8.11</c:v>
                </c:pt>
                <c:pt idx="497">
                  <c:v>-6.73</c:v>
                </c:pt>
                <c:pt idx="498">
                  <c:v>-5.2</c:v>
                </c:pt>
                <c:pt idx="499">
                  <c:v>-3.88</c:v>
                </c:pt>
                <c:pt idx="500">
                  <c:v>-3.02</c:v>
                </c:pt>
                <c:pt idx="501">
                  <c:v>-2.5499999999999998</c:v>
                </c:pt>
                <c:pt idx="502">
                  <c:v>-2</c:v>
                </c:pt>
                <c:pt idx="503">
                  <c:v>-1.18</c:v>
                </c:pt>
                <c:pt idx="504">
                  <c:v>0.48</c:v>
                </c:pt>
                <c:pt idx="505">
                  <c:v>2.17</c:v>
                </c:pt>
                <c:pt idx="506">
                  <c:v>2.87</c:v>
                </c:pt>
                <c:pt idx="507">
                  <c:v>2.65</c:v>
                </c:pt>
                <c:pt idx="508">
                  <c:v>2.2200000000000002</c:v>
                </c:pt>
                <c:pt idx="509">
                  <c:v>2.06</c:v>
                </c:pt>
                <c:pt idx="510">
                  <c:v>1.54</c:v>
                </c:pt>
                <c:pt idx="511">
                  <c:v>0.71</c:v>
                </c:pt>
                <c:pt idx="512">
                  <c:v>-0.13</c:v>
                </c:pt>
                <c:pt idx="513">
                  <c:v>-0.95</c:v>
                </c:pt>
                <c:pt idx="514">
                  <c:v>-1.67</c:v>
                </c:pt>
                <c:pt idx="515">
                  <c:v>-1.91</c:v>
                </c:pt>
                <c:pt idx="516">
                  <c:v>-2.2200000000000002</c:v>
                </c:pt>
                <c:pt idx="517">
                  <c:v>-3.08</c:v>
                </c:pt>
                <c:pt idx="518">
                  <c:v>-4.17</c:v>
                </c:pt>
                <c:pt idx="519">
                  <c:v>-5.18</c:v>
                </c:pt>
                <c:pt idx="520">
                  <c:v>-6.12</c:v>
                </c:pt>
                <c:pt idx="521">
                  <c:v>-7.14</c:v>
                </c:pt>
                <c:pt idx="522">
                  <c:v>-8.18</c:v>
                </c:pt>
                <c:pt idx="523">
                  <c:v>-9.09</c:v>
                </c:pt>
                <c:pt idx="524">
                  <c:v>-9.44</c:v>
                </c:pt>
                <c:pt idx="525">
                  <c:v>-9.36</c:v>
                </c:pt>
                <c:pt idx="526">
                  <c:v>-9.1199999999999992</c:v>
                </c:pt>
                <c:pt idx="527">
                  <c:v>-8.73</c:v>
                </c:pt>
                <c:pt idx="528">
                  <c:v>-8.43</c:v>
                </c:pt>
                <c:pt idx="529">
                  <c:v>-8.26</c:v>
                </c:pt>
                <c:pt idx="530">
                  <c:v>-8</c:v>
                </c:pt>
                <c:pt idx="531">
                  <c:v>-7.73</c:v>
                </c:pt>
                <c:pt idx="532">
                  <c:v>-7.81</c:v>
                </c:pt>
                <c:pt idx="533">
                  <c:v>-8.15</c:v>
                </c:pt>
                <c:pt idx="534">
                  <c:v>-7.76</c:v>
                </c:pt>
                <c:pt idx="535">
                  <c:v>-6.49</c:v>
                </c:pt>
                <c:pt idx="536">
                  <c:v>-5.36</c:v>
                </c:pt>
                <c:pt idx="537">
                  <c:v>-4.78</c:v>
                </c:pt>
                <c:pt idx="538">
                  <c:v>-4.4400000000000004</c:v>
                </c:pt>
                <c:pt idx="539">
                  <c:v>-4.53</c:v>
                </c:pt>
                <c:pt idx="540">
                  <c:v>-5.24</c:v>
                </c:pt>
                <c:pt idx="541">
                  <c:v>-6.42</c:v>
                </c:pt>
                <c:pt idx="542">
                  <c:v>-7.11</c:v>
                </c:pt>
                <c:pt idx="543">
                  <c:v>-7.41</c:v>
                </c:pt>
                <c:pt idx="544">
                  <c:v>-7.42</c:v>
                </c:pt>
                <c:pt idx="545">
                  <c:v>-7.64</c:v>
                </c:pt>
                <c:pt idx="546">
                  <c:v>-8.34</c:v>
                </c:pt>
                <c:pt idx="547">
                  <c:v>-9.02</c:v>
                </c:pt>
                <c:pt idx="548">
                  <c:v>-9.2799999999999994</c:v>
                </c:pt>
                <c:pt idx="549">
                  <c:v>-9.6199999999999992</c:v>
                </c:pt>
                <c:pt idx="550">
                  <c:v>-10.39</c:v>
                </c:pt>
                <c:pt idx="551">
                  <c:v>-11.49</c:v>
                </c:pt>
                <c:pt idx="552">
                  <c:v>-12.05</c:v>
                </c:pt>
                <c:pt idx="553">
                  <c:v>-11.7</c:v>
                </c:pt>
                <c:pt idx="554">
                  <c:v>-11.14</c:v>
                </c:pt>
                <c:pt idx="555">
                  <c:v>-10.39</c:v>
                </c:pt>
                <c:pt idx="556">
                  <c:v>-9.6</c:v>
                </c:pt>
                <c:pt idx="557">
                  <c:v>-8.4499999999999993</c:v>
                </c:pt>
                <c:pt idx="558">
                  <c:v>-7.47</c:v>
                </c:pt>
                <c:pt idx="559">
                  <c:v>-6.84</c:v>
                </c:pt>
                <c:pt idx="560">
                  <c:v>-6.84</c:v>
                </c:pt>
                <c:pt idx="561">
                  <c:v>-7.12</c:v>
                </c:pt>
                <c:pt idx="562">
                  <c:v>-6.53</c:v>
                </c:pt>
                <c:pt idx="563">
                  <c:v>-6.02</c:v>
                </c:pt>
                <c:pt idx="564">
                  <c:v>-5.92</c:v>
                </c:pt>
                <c:pt idx="565">
                  <c:v>-6.17</c:v>
                </c:pt>
                <c:pt idx="566">
                  <c:v>-6.76</c:v>
                </c:pt>
                <c:pt idx="567">
                  <c:v>-8.56</c:v>
                </c:pt>
                <c:pt idx="568">
                  <c:v>-11.95</c:v>
                </c:pt>
                <c:pt idx="569">
                  <c:v>-17.5</c:v>
                </c:pt>
                <c:pt idx="570">
                  <c:v>-35.11</c:v>
                </c:pt>
                <c:pt idx="571">
                  <c:v>-21.2</c:v>
                </c:pt>
                <c:pt idx="572">
                  <c:v>-17.53</c:v>
                </c:pt>
                <c:pt idx="573">
                  <c:v>-17.329999999999998</c:v>
                </c:pt>
                <c:pt idx="574">
                  <c:v>-19.440000000000001</c:v>
                </c:pt>
                <c:pt idx="575">
                  <c:v>-18.22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EE9-4D6D-9E64-75EE556E0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781200"/>
        <c:axId val="223238472"/>
      </c:scatterChart>
      <c:valAx>
        <c:axId val="1063781200"/>
        <c:scaling>
          <c:orientation val="minMax"/>
          <c:max val="9000"/>
          <c:min val="500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238472"/>
        <c:crosses val="autoZero"/>
        <c:crossBetween val="midCat"/>
      </c:valAx>
      <c:valAx>
        <c:axId val="223238472"/>
        <c:scaling>
          <c:orientation val="minMax"/>
          <c:min val="-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81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 Turns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'[ReviewOfDataFrom_8-25-17_Version1.xlsx]Sheet1'!$A$1:$A$599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'[ReviewOfDataFrom_8-25-17_Version1.xlsx]Sheet1'!$D$1:$D$599</c:f>
              <c:numCache>
                <c:formatCode>General</c:formatCode>
                <c:ptCount val="599"/>
                <c:pt idx="0">
                  <c:v>-25.51</c:v>
                </c:pt>
                <c:pt idx="1">
                  <c:v>-25.52</c:v>
                </c:pt>
                <c:pt idx="2">
                  <c:v>-25.46</c:v>
                </c:pt>
                <c:pt idx="3">
                  <c:v>-25.37</c:v>
                </c:pt>
                <c:pt idx="4">
                  <c:v>-25.26</c:v>
                </c:pt>
                <c:pt idx="5">
                  <c:v>-25.15</c:v>
                </c:pt>
                <c:pt idx="6">
                  <c:v>-25.06</c:v>
                </c:pt>
                <c:pt idx="7">
                  <c:v>-24.97</c:v>
                </c:pt>
                <c:pt idx="8">
                  <c:v>-24.88</c:v>
                </c:pt>
                <c:pt idx="9">
                  <c:v>-24.81</c:v>
                </c:pt>
                <c:pt idx="10">
                  <c:v>-24.74</c:v>
                </c:pt>
                <c:pt idx="11">
                  <c:v>-24.68</c:v>
                </c:pt>
                <c:pt idx="12">
                  <c:v>-24.63</c:v>
                </c:pt>
                <c:pt idx="13">
                  <c:v>-24.58</c:v>
                </c:pt>
                <c:pt idx="14">
                  <c:v>-24.52</c:v>
                </c:pt>
                <c:pt idx="15">
                  <c:v>-24.47</c:v>
                </c:pt>
                <c:pt idx="16">
                  <c:v>-24.42</c:v>
                </c:pt>
                <c:pt idx="17">
                  <c:v>-24.36</c:v>
                </c:pt>
                <c:pt idx="18">
                  <c:v>-24.29</c:v>
                </c:pt>
                <c:pt idx="19">
                  <c:v>-24.25</c:v>
                </c:pt>
                <c:pt idx="20">
                  <c:v>-24.19</c:v>
                </c:pt>
                <c:pt idx="21">
                  <c:v>-24.1</c:v>
                </c:pt>
                <c:pt idx="22">
                  <c:v>-24.04</c:v>
                </c:pt>
                <c:pt idx="23">
                  <c:v>-23.98</c:v>
                </c:pt>
                <c:pt idx="24">
                  <c:v>-23.92</c:v>
                </c:pt>
                <c:pt idx="25">
                  <c:v>-23.85</c:v>
                </c:pt>
                <c:pt idx="26">
                  <c:v>-23.77</c:v>
                </c:pt>
                <c:pt idx="27">
                  <c:v>-23.7</c:v>
                </c:pt>
                <c:pt idx="28">
                  <c:v>-23.62</c:v>
                </c:pt>
                <c:pt idx="29">
                  <c:v>-23.54</c:v>
                </c:pt>
                <c:pt idx="30">
                  <c:v>-23.47</c:v>
                </c:pt>
                <c:pt idx="31">
                  <c:v>-23.42</c:v>
                </c:pt>
                <c:pt idx="32">
                  <c:v>-23.4</c:v>
                </c:pt>
                <c:pt idx="33">
                  <c:v>-23.44</c:v>
                </c:pt>
                <c:pt idx="34">
                  <c:v>-23.52</c:v>
                </c:pt>
                <c:pt idx="35">
                  <c:v>-23.69</c:v>
                </c:pt>
                <c:pt idx="36">
                  <c:v>-23.96</c:v>
                </c:pt>
                <c:pt idx="37">
                  <c:v>-24.38</c:v>
                </c:pt>
                <c:pt idx="38">
                  <c:v>-24.95</c:v>
                </c:pt>
                <c:pt idx="39">
                  <c:v>-25.77</c:v>
                </c:pt>
                <c:pt idx="40">
                  <c:v>-26.77</c:v>
                </c:pt>
                <c:pt idx="41">
                  <c:v>-27.95</c:v>
                </c:pt>
                <c:pt idx="42">
                  <c:v>-29.27</c:v>
                </c:pt>
                <c:pt idx="43">
                  <c:v>-30.83</c:v>
                </c:pt>
                <c:pt idx="44">
                  <c:v>-32.22</c:v>
                </c:pt>
                <c:pt idx="45">
                  <c:v>-33.29</c:v>
                </c:pt>
                <c:pt idx="46">
                  <c:v>-33.56</c:v>
                </c:pt>
                <c:pt idx="47">
                  <c:v>-32.869999999999997</c:v>
                </c:pt>
                <c:pt idx="48">
                  <c:v>-31.49</c:v>
                </c:pt>
                <c:pt idx="49">
                  <c:v>-30.39</c:v>
                </c:pt>
                <c:pt idx="50">
                  <c:v>-29.9</c:v>
                </c:pt>
                <c:pt idx="51">
                  <c:v>-27.63</c:v>
                </c:pt>
                <c:pt idx="52">
                  <c:v>-25.58</c:v>
                </c:pt>
                <c:pt idx="53">
                  <c:v>-24.04</c:v>
                </c:pt>
                <c:pt idx="54">
                  <c:v>-22.64</c:v>
                </c:pt>
                <c:pt idx="55">
                  <c:v>-21.42</c:v>
                </c:pt>
                <c:pt idx="56">
                  <c:v>-20.399999999999999</c:v>
                </c:pt>
                <c:pt idx="57">
                  <c:v>-19.559999999999999</c:v>
                </c:pt>
                <c:pt idx="58">
                  <c:v>-18.87</c:v>
                </c:pt>
                <c:pt idx="59">
                  <c:v>-18.25</c:v>
                </c:pt>
                <c:pt idx="60">
                  <c:v>-17.61</c:v>
                </c:pt>
                <c:pt idx="61">
                  <c:v>-17</c:v>
                </c:pt>
                <c:pt idx="62">
                  <c:v>-16.399999999999999</c:v>
                </c:pt>
                <c:pt idx="63">
                  <c:v>-15.87</c:v>
                </c:pt>
                <c:pt idx="64">
                  <c:v>-15.46</c:v>
                </c:pt>
                <c:pt idx="65">
                  <c:v>-15.07</c:v>
                </c:pt>
                <c:pt idx="66">
                  <c:v>-14.75</c:v>
                </c:pt>
                <c:pt idx="67">
                  <c:v>-14.5</c:v>
                </c:pt>
                <c:pt idx="68">
                  <c:v>-14.29</c:v>
                </c:pt>
                <c:pt idx="69">
                  <c:v>-14.09</c:v>
                </c:pt>
                <c:pt idx="70">
                  <c:v>-13.89</c:v>
                </c:pt>
                <c:pt idx="71">
                  <c:v>-13.68</c:v>
                </c:pt>
                <c:pt idx="72">
                  <c:v>-13.42</c:v>
                </c:pt>
                <c:pt idx="73">
                  <c:v>-13.14</c:v>
                </c:pt>
                <c:pt idx="74">
                  <c:v>-12.89</c:v>
                </c:pt>
                <c:pt idx="75">
                  <c:v>-12.63</c:v>
                </c:pt>
                <c:pt idx="76">
                  <c:v>-12.34</c:v>
                </c:pt>
                <c:pt idx="77">
                  <c:v>-12.09</c:v>
                </c:pt>
                <c:pt idx="78">
                  <c:v>-11.88</c:v>
                </c:pt>
                <c:pt idx="79">
                  <c:v>-11.64</c:v>
                </c:pt>
                <c:pt idx="80">
                  <c:v>-11.41</c:v>
                </c:pt>
                <c:pt idx="81">
                  <c:v>-11.34</c:v>
                </c:pt>
                <c:pt idx="82">
                  <c:v>-11.4</c:v>
                </c:pt>
                <c:pt idx="83">
                  <c:v>-11.43</c:v>
                </c:pt>
                <c:pt idx="84">
                  <c:v>-11.54</c:v>
                </c:pt>
                <c:pt idx="85">
                  <c:v>-11.69</c:v>
                </c:pt>
                <c:pt idx="86">
                  <c:v>-11.77</c:v>
                </c:pt>
                <c:pt idx="87">
                  <c:v>-11.74</c:v>
                </c:pt>
                <c:pt idx="88">
                  <c:v>-11.64</c:v>
                </c:pt>
                <c:pt idx="89">
                  <c:v>-11.57</c:v>
                </c:pt>
                <c:pt idx="90">
                  <c:v>-11.57</c:v>
                </c:pt>
                <c:pt idx="91">
                  <c:v>-11.66</c:v>
                </c:pt>
                <c:pt idx="92">
                  <c:v>-11.77</c:v>
                </c:pt>
                <c:pt idx="93">
                  <c:v>-11.88</c:v>
                </c:pt>
                <c:pt idx="94">
                  <c:v>-12.01</c:v>
                </c:pt>
                <c:pt idx="95">
                  <c:v>-12.17</c:v>
                </c:pt>
                <c:pt idx="96">
                  <c:v>-12.31</c:v>
                </c:pt>
                <c:pt idx="97">
                  <c:v>-12.46</c:v>
                </c:pt>
                <c:pt idx="98">
                  <c:v>-12.58</c:v>
                </c:pt>
                <c:pt idx="99">
                  <c:v>-12.69</c:v>
                </c:pt>
                <c:pt idx="100">
                  <c:v>-12.77</c:v>
                </c:pt>
                <c:pt idx="101">
                  <c:v>-12.9</c:v>
                </c:pt>
                <c:pt idx="102">
                  <c:v>-12.96</c:v>
                </c:pt>
                <c:pt idx="103">
                  <c:v>-13.03</c:v>
                </c:pt>
                <c:pt idx="104">
                  <c:v>-13.09</c:v>
                </c:pt>
                <c:pt idx="105">
                  <c:v>-13.12</c:v>
                </c:pt>
                <c:pt idx="106">
                  <c:v>-13.15</c:v>
                </c:pt>
                <c:pt idx="107">
                  <c:v>-13.21</c:v>
                </c:pt>
                <c:pt idx="108">
                  <c:v>-13.31</c:v>
                </c:pt>
                <c:pt idx="109">
                  <c:v>-13.42</c:v>
                </c:pt>
                <c:pt idx="110">
                  <c:v>-13.55</c:v>
                </c:pt>
                <c:pt idx="111">
                  <c:v>-13.68</c:v>
                </c:pt>
                <c:pt idx="112">
                  <c:v>-13.81</c:v>
                </c:pt>
                <c:pt idx="113">
                  <c:v>-13.93</c:v>
                </c:pt>
                <c:pt idx="114">
                  <c:v>-14</c:v>
                </c:pt>
                <c:pt idx="115">
                  <c:v>-14.05</c:v>
                </c:pt>
                <c:pt idx="116">
                  <c:v>-14.07</c:v>
                </c:pt>
                <c:pt idx="117">
                  <c:v>-14.08</c:v>
                </c:pt>
                <c:pt idx="118">
                  <c:v>-14.06</c:v>
                </c:pt>
                <c:pt idx="119">
                  <c:v>-14.05</c:v>
                </c:pt>
                <c:pt idx="120">
                  <c:v>-14.03</c:v>
                </c:pt>
                <c:pt idx="121">
                  <c:v>-14.04</c:v>
                </c:pt>
                <c:pt idx="122">
                  <c:v>-14.1</c:v>
                </c:pt>
                <c:pt idx="123">
                  <c:v>-14.16</c:v>
                </c:pt>
                <c:pt idx="124">
                  <c:v>-14.24</c:v>
                </c:pt>
                <c:pt idx="125">
                  <c:v>-14.31</c:v>
                </c:pt>
                <c:pt idx="126">
                  <c:v>-14.42</c:v>
                </c:pt>
                <c:pt idx="127">
                  <c:v>-14.56</c:v>
                </c:pt>
                <c:pt idx="128">
                  <c:v>-14.69</c:v>
                </c:pt>
                <c:pt idx="129">
                  <c:v>-14.82</c:v>
                </c:pt>
                <c:pt idx="130">
                  <c:v>-14.97</c:v>
                </c:pt>
                <c:pt idx="131">
                  <c:v>-15.14</c:v>
                </c:pt>
                <c:pt idx="132">
                  <c:v>-15.32</c:v>
                </c:pt>
                <c:pt idx="133">
                  <c:v>-15.51</c:v>
                </c:pt>
                <c:pt idx="134">
                  <c:v>-15.68</c:v>
                </c:pt>
                <c:pt idx="135">
                  <c:v>-15.89</c:v>
                </c:pt>
                <c:pt idx="136">
                  <c:v>-16.09</c:v>
                </c:pt>
                <c:pt idx="137">
                  <c:v>-16.3</c:v>
                </c:pt>
                <c:pt idx="138">
                  <c:v>-16.5</c:v>
                </c:pt>
                <c:pt idx="139">
                  <c:v>-16.72</c:v>
                </c:pt>
                <c:pt idx="140">
                  <c:v>-16.95</c:v>
                </c:pt>
                <c:pt idx="141">
                  <c:v>-17.18</c:v>
                </c:pt>
                <c:pt idx="142">
                  <c:v>-17.39</c:v>
                </c:pt>
                <c:pt idx="143">
                  <c:v>-17.62</c:v>
                </c:pt>
                <c:pt idx="144">
                  <c:v>-17.73</c:v>
                </c:pt>
                <c:pt idx="145">
                  <c:v>-17.78</c:v>
                </c:pt>
                <c:pt idx="146">
                  <c:v>-17.78</c:v>
                </c:pt>
                <c:pt idx="147">
                  <c:v>-17.71</c:v>
                </c:pt>
                <c:pt idx="148">
                  <c:v>-17.649999999999999</c:v>
                </c:pt>
                <c:pt idx="149">
                  <c:v>-17.559999999999999</c:v>
                </c:pt>
                <c:pt idx="150">
                  <c:v>-17.45</c:v>
                </c:pt>
                <c:pt idx="151">
                  <c:v>-17.350000000000001</c:v>
                </c:pt>
                <c:pt idx="152">
                  <c:v>-17.23</c:v>
                </c:pt>
                <c:pt idx="153">
                  <c:v>-17.12</c:v>
                </c:pt>
                <c:pt idx="154">
                  <c:v>-17.010000000000002</c:v>
                </c:pt>
                <c:pt idx="155">
                  <c:v>-16.940000000000001</c:v>
                </c:pt>
                <c:pt idx="156">
                  <c:v>-16.920000000000002</c:v>
                </c:pt>
                <c:pt idx="157">
                  <c:v>-16.95</c:v>
                </c:pt>
                <c:pt idx="158">
                  <c:v>-16.989999999999998</c:v>
                </c:pt>
                <c:pt idx="159">
                  <c:v>-17.02</c:v>
                </c:pt>
                <c:pt idx="160">
                  <c:v>-17.02</c:v>
                </c:pt>
                <c:pt idx="161">
                  <c:v>-16.989999999999998</c:v>
                </c:pt>
                <c:pt idx="162">
                  <c:v>-16.98</c:v>
                </c:pt>
                <c:pt idx="163">
                  <c:v>-16.95</c:v>
                </c:pt>
                <c:pt idx="164">
                  <c:v>-16.940000000000001</c:v>
                </c:pt>
                <c:pt idx="165">
                  <c:v>-16.96</c:v>
                </c:pt>
                <c:pt idx="166">
                  <c:v>-17.010000000000002</c:v>
                </c:pt>
                <c:pt idx="167">
                  <c:v>-17.07</c:v>
                </c:pt>
                <c:pt idx="168">
                  <c:v>-17.11</c:v>
                </c:pt>
                <c:pt idx="169">
                  <c:v>-17.149999999999999</c:v>
                </c:pt>
                <c:pt idx="170">
                  <c:v>-17.190000000000001</c:v>
                </c:pt>
                <c:pt idx="171">
                  <c:v>-17.23</c:v>
                </c:pt>
                <c:pt idx="172">
                  <c:v>-17.309999999999999</c:v>
                </c:pt>
                <c:pt idx="173">
                  <c:v>-17.440000000000001</c:v>
                </c:pt>
                <c:pt idx="174">
                  <c:v>-17.53</c:v>
                </c:pt>
                <c:pt idx="175">
                  <c:v>-17.5</c:v>
                </c:pt>
                <c:pt idx="176">
                  <c:v>-17.440000000000001</c:v>
                </c:pt>
                <c:pt idx="177">
                  <c:v>-17.39</c:v>
                </c:pt>
                <c:pt idx="178">
                  <c:v>-17.36</c:v>
                </c:pt>
                <c:pt idx="179">
                  <c:v>-17.36</c:v>
                </c:pt>
                <c:pt idx="180">
                  <c:v>-17.399999999999999</c:v>
                </c:pt>
                <c:pt idx="181">
                  <c:v>-17.47</c:v>
                </c:pt>
                <c:pt idx="182">
                  <c:v>-17.55</c:v>
                </c:pt>
                <c:pt idx="183">
                  <c:v>-17.62</c:v>
                </c:pt>
                <c:pt idx="184">
                  <c:v>-17.690000000000001</c:v>
                </c:pt>
                <c:pt idx="185">
                  <c:v>-17.77</c:v>
                </c:pt>
                <c:pt idx="186">
                  <c:v>-17.87</c:v>
                </c:pt>
                <c:pt idx="187">
                  <c:v>-18.02</c:v>
                </c:pt>
                <c:pt idx="188">
                  <c:v>-18.18</c:v>
                </c:pt>
                <c:pt idx="189">
                  <c:v>-18.3</c:v>
                </c:pt>
                <c:pt idx="190">
                  <c:v>-18.37</c:v>
                </c:pt>
                <c:pt idx="191">
                  <c:v>-18.36</c:v>
                </c:pt>
                <c:pt idx="192">
                  <c:v>-18.34</c:v>
                </c:pt>
                <c:pt idx="193">
                  <c:v>-18.32</c:v>
                </c:pt>
                <c:pt idx="194">
                  <c:v>-18.32</c:v>
                </c:pt>
                <c:pt idx="195">
                  <c:v>-18.3</c:v>
                </c:pt>
                <c:pt idx="196">
                  <c:v>-18.28</c:v>
                </c:pt>
                <c:pt idx="197">
                  <c:v>-18.29</c:v>
                </c:pt>
                <c:pt idx="198">
                  <c:v>-18.34</c:v>
                </c:pt>
                <c:pt idx="199">
                  <c:v>-18.440000000000001</c:v>
                </c:pt>
                <c:pt idx="200">
                  <c:v>-18.53</c:v>
                </c:pt>
                <c:pt idx="201">
                  <c:v>-18.57</c:v>
                </c:pt>
                <c:pt idx="202">
                  <c:v>-18.63</c:v>
                </c:pt>
                <c:pt idx="203">
                  <c:v>-18.739999999999998</c:v>
                </c:pt>
                <c:pt idx="204">
                  <c:v>-18.86</c:v>
                </c:pt>
                <c:pt idx="205">
                  <c:v>-19</c:v>
                </c:pt>
                <c:pt idx="206">
                  <c:v>-19.13</c:v>
                </c:pt>
                <c:pt idx="207">
                  <c:v>-19.27</c:v>
                </c:pt>
                <c:pt idx="208">
                  <c:v>-19.399999999999999</c:v>
                </c:pt>
                <c:pt idx="209">
                  <c:v>-19.52</c:v>
                </c:pt>
                <c:pt idx="210">
                  <c:v>-19.66</c:v>
                </c:pt>
                <c:pt idx="211">
                  <c:v>-19.86</c:v>
                </c:pt>
                <c:pt idx="212">
                  <c:v>-20.14</c:v>
                </c:pt>
                <c:pt idx="213">
                  <c:v>-20.47</c:v>
                </c:pt>
                <c:pt idx="214">
                  <c:v>-20.77</c:v>
                </c:pt>
                <c:pt idx="215">
                  <c:v>-21</c:v>
                </c:pt>
                <c:pt idx="216">
                  <c:v>-21.17</c:v>
                </c:pt>
                <c:pt idx="217">
                  <c:v>-21.34</c:v>
                </c:pt>
                <c:pt idx="218">
                  <c:v>-21.54</c:v>
                </c:pt>
                <c:pt idx="219">
                  <c:v>-21.73</c:v>
                </c:pt>
                <c:pt idx="220">
                  <c:v>-21.81</c:v>
                </c:pt>
                <c:pt idx="221">
                  <c:v>-21.71</c:v>
                </c:pt>
                <c:pt idx="222">
                  <c:v>-21.44</c:v>
                </c:pt>
                <c:pt idx="223">
                  <c:v>-21.1</c:v>
                </c:pt>
                <c:pt idx="224">
                  <c:v>-20.78</c:v>
                </c:pt>
                <c:pt idx="225">
                  <c:v>-20.5</c:v>
                </c:pt>
                <c:pt idx="226">
                  <c:v>-20.260000000000002</c:v>
                </c:pt>
                <c:pt idx="227">
                  <c:v>-20.3</c:v>
                </c:pt>
                <c:pt idx="228">
                  <c:v>-20.89</c:v>
                </c:pt>
                <c:pt idx="229">
                  <c:v>-20.84</c:v>
                </c:pt>
                <c:pt idx="230">
                  <c:v>-20.64</c:v>
                </c:pt>
                <c:pt idx="231">
                  <c:v>-20.48</c:v>
                </c:pt>
                <c:pt idx="232">
                  <c:v>-20.45</c:v>
                </c:pt>
                <c:pt idx="233">
                  <c:v>-20.190000000000001</c:v>
                </c:pt>
                <c:pt idx="234">
                  <c:v>-19.940000000000001</c:v>
                </c:pt>
                <c:pt idx="235">
                  <c:v>-19.68</c:v>
                </c:pt>
                <c:pt idx="236">
                  <c:v>-19.420000000000002</c:v>
                </c:pt>
                <c:pt idx="237">
                  <c:v>-19.16</c:v>
                </c:pt>
                <c:pt idx="238">
                  <c:v>-18.920000000000002</c:v>
                </c:pt>
                <c:pt idx="239">
                  <c:v>-18.71</c:v>
                </c:pt>
                <c:pt idx="240">
                  <c:v>-18.53</c:v>
                </c:pt>
                <c:pt idx="241">
                  <c:v>-18.39</c:v>
                </c:pt>
                <c:pt idx="242">
                  <c:v>-18.27</c:v>
                </c:pt>
                <c:pt idx="243">
                  <c:v>-18.13</c:v>
                </c:pt>
                <c:pt idx="244">
                  <c:v>-17.96</c:v>
                </c:pt>
                <c:pt idx="245">
                  <c:v>-17.760000000000002</c:v>
                </c:pt>
                <c:pt idx="246">
                  <c:v>-17.53</c:v>
                </c:pt>
                <c:pt idx="247">
                  <c:v>-17.28</c:v>
                </c:pt>
                <c:pt idx="248">
                  <c:v>-17.03</c:v>
                </c:pt>
                <c:pt idx="249">
                  <c:v>-16.82</c:v>
                </c:pt>
                <c:pt idx="250">
                  <c:v>-16.64</c:v>
                </c:pt>
                <c:pt idx="251">
                  <c:v>-16.48</c:v>
                </c:pt>
                <c:pt idx="252">
                  <c:v>-16.32</c:v>
                </c:pt>
                <c:pt idx="253">
                  <c:v>-16.13</c:v>
                </c:pt>
                <c:pt idx="254">
                  <c:v>-15.9</c:v>
                </c:pt>
                <c:pt idx="255">
                  <c:v>-15.63</c:v>
                </c:pt>
                <c:pt idx="256">
                  <c:v>-15.34</c:v>
                </c:pt>
                <c:pt idx="257">
                  <c:v>-15.05</c:v>
                </c:pt>
                <c:pt idx="258">
                  <c:v>-14.76</c:v>
                </c:pt>
                <c:pt idx="259">
                  <c:v>-14.48</c:v>
                </c:pt>
                <c:pt idx="260">
                  <c:v>-14.22</c:v>
                </c:pt>
                <c:pt idx="261">
                  <c:v>-14</c:v>
                </c:pt>
                <c:pt idx="262">
                  <c:v>-13.78</c:v>
                </c:pt>
                <c:pt idx="263">
                  <c:v>-13.58</c:v>
                </c:pt>
                <c:pt idx="264">
                  <c:v>-13.38</c:v>
                </c:pt>
                <c:pt idx="265">
                  <c:v>-13.13</c:v>
                </c:pt>
                <c:pt idx="266">
                  <c:v>-12.84</c:v>
                </c:pt>
                <c:pt idx="267">
                  <c:v>-12.51</c:v>
                </c:pt>
                <c:pt idx="268">
                  <c:v>-12.19</c:v>
                </c:pt>
                <c:pt idx="269">
                  <c:v>-11.85</c:v>
                </c:pt>
                <c:pt idx="270">
                  <c:v>-11.54</c:v>
                </c:pt>
                <c:pt idx="271">
                  <c:v>-11.25</c:v>
                </c:pt>
                <c:pt idx="272">
                  <c:v>-11</c:v>
                </c:pt>
                <c:pt idx="273">
                  <c:v>-10.77</c:v>
                </c:pt>
                <c:pt idx="274">
                  <c:v>-10.57</c:v>
                </c:pt>
                <c:pt idx="275">
                  <c:v>-10.37</c:v>
                </c:pt>
                <c:pt idx="276">
                  <c:v>-10.15</c:v>
                </c:pt>
                <c:pt idx="277">
                  <c:v>-9.89</c:v>
                </c:pt>
                <c:pt idx="278">
                  <c:v>-9.6300000000000008</c:v>
                </c:pt>
                <c:pt idx="279">
                  <c:v>-9.39</c:v>
                </c:pt>
                <c:pt idx="280">
                  <c:v>-9.1999999999999993</c:v>
                </c:pt>
                <c:pt idx="281">
                  <c:v>-9.0299999999999994</c:v>
                </c:pt>
                <c:pt idx="282">
                  <c:v>-8.8699999999999992</c:v>
                </c:pt>
                <c:pt idx="283">
                  <c:v>-8.69</c:v>
                </c:pt>
                <c:pt idx="284">
                  <c:v>-8.49</c:v>
                </c:pt>
                <c:pt idx="285">
                  <c:v>-8.3000000000000007</c:v>
                </c:pt>
                <c:pt idx="286">
                  <c:v>-8.15</c:v>
                </c:pt>
                <c:pt idx="287">
                  <c:v>-8.02</c:v>
                </c:pt>
                <c:pt idx="288">
                  <c:v>-7.91</c:v>
                </c:pt>
                <c:pt idx="289">
                  <c:v>-7.83</c:v>
                </c:pt>
                <c:pt idx="290">
                  <c:v>-7.76</c:v>
                </c:pt>
                <c:pt idx="291">
                  <c:v>-7.69</c:v>
                </c:pt>
                <c:pt idx="292">
                  <c:v>-7.61</c:v>
                </c:pt>
                <c:pt idx="293">
                  <c:v>-7.56</c:v>
                </c:pt>
                <c:pt idx="294">
                  <c:v>-7.54</c:v>
                </c:pt>
                <c:pt idx="295">
                  <c:v>-7.56</c:v>
                </c:pt>
                <c:pt idx="296">
                  <c:v>-7.63</c:v>
                </c:pt>
                <c:pt idx="297">
                  <c:v>-7.78</c:v>
                </c:pt>
                <c:pt idx="298">
                  <c:v>-8.09</c:v>
                </c:pt>
                <c:pt idx="299">
                  <c:v>-8.65</c:v>
                </c:pt>
                <c:pt idx="300">
                  <c:v>-9.68</c:v>
                </c:pt>
                <c:pt idx="301">
                  <c:v>-11.6</c:v>
                </c:pt>
                <c:pt idx="302">
                  <c:v>-15.27</c:v>
                </c:pt>
                <c:pt idx="303">
                  <c:v>-21.88</c:v>
                </c:pt>
                <c:pt idx="304">
                  <c:v>-22.17</c:v>
                </c:pt>
                <c:pt idx="305">
                  <c:v>-18.25</c:v>
                </c:pt>
                <c:pt idx="306">
                  <c:v>-17.75</c:v>
                </c:pt>
                <c:pt idx="307">
                  <c:v>-20.51</c:v>
                </c:pt>
                <c:pt idx="308">
                  <c:v>-15.33</c:v>
                </c:pt>
                <c:pt idx="309">
                  <c:v>-9.5399999999999991</c:v>
                </c:pt>
                <c:pt idx="310">
                  <c:v>-7.65</c:v>
                </c:pt>
                <c:pt idx="311">
                  <c:v>-7.09</c:v>
                </c:pt>
                <c:pt idx="312">
                  <c:v>-6.9</c:v>
                </c:pt>
                <c:pt idx="313">
                  <c:v>-6.82</c:v>
                </c:pt>
                <c:pt idx="314">
                  <c:v>-6.76</c:v>
                </c:pt>
                <c:pt idx="315">
                  <c:v>-6.69</c:v>
                </c:pt>
                <c:pt idx="316">
                  <c:v>-6.64</c:v>
                </c:pt>
                <c:pt idx="317">
                  <c:v>-6.6</c:v>
                </c:pt>
                <c:pt idx="318">
                  <c:v>-6.57</c:v>
                </c:pt>
                <c:pt idx="319">
                  <c:v>-6.57</c:v>
                </c:pt>
                <c:pt idx="320">
                  <c:v>-6.65</c:v>
                </c:pt>
                <c:pt idx="321">
                  <c:v>-6.77</c:v>
                </c:pt>
                <c:pt idx="322">
                  <c:v>-6.72</c:v>
                </c:pt>
                <c:pt idx="323">
                  <c:v>-6.68</c:v>
                </c:pt>
                <c:pt idx="324">
                  <c:v>-6.68</c:v>
                </c:pt>
                <c:pt idx="325">
                  <c:v>-6.72</c:v>
                </c:pt>
                <c:pt idx="326">
                  <c:v>-6.74</c:v>
                </c:pt>
                <c:pt idx="327">
                  <c:v>-6.72</c:v>
                </c:pt>
                <c:pt idx="328">
                  <c:v>-6.67</c:v>
                </c:pt>
                <c:pt idx="329">
                  <c:v>-6.6</c:v>
                </c:pt>
                <c:pt idx="330">
                  <c:v>-6.49</c:v>
                </c:pt>
                <c:pt idx="331">
                  <c:v>-6.37</c:v>
                </c:pt>
                <c:pt idx="332">
                  <c:v>-6.24</c:v>
                </c:pt>
                <c:pt idx="333">
                  <c:v>-6.14</c:v>
                </c:pt>
                <c:pt idx="334">
                  <c:v>-6.07</c:v>
                </c:pt>
                <c:pt idx="335">
                  <c:v>-6</c:v>
                </c:pt>
                <c:pt idx="336">
                  <c:v>-5.95</c:v>
                </c:pt>
                <c:pt idx="337">
                  <c:v>-5.97</c:v>
                </c:pt>
                <c:pt idx="338">
                  <c:v>-5.96</c:v>
                </c:pt>
                <c:pt idx="339">
                  <c:v>-5.96</c:v>
                </c:pt>
                <c:pt idx="340">
                  <c:v>-5.97</c:v>
                </c:pt>
                <c:pt idx="341">
                  <c:v>-5.99</c:v>
                </c:pt>
                <c:pt idx="342">
                  <c:v>-6.07</c:v>
                </c:pt>
                <c:pt idx="343">
                  <c:v>-6.21</c:v>
                </c:pt>
                <c:pt idx="344">
                  <c:v>-6.24</c:v>
                </c:pt>
                <c:pt idx="345">
                  <c:v>-6.32</c:v>
                </c:pt>
                <c:pt idx="346">
                  <c:v>-6.58</c:v>
                </c:pt>
                <c:pt idx="347">
                  <c:v>-6.96</c:v>
                </c:pt>
                <c:pt idx="348">
                  <c:v>-7.4</c:v>
                </c:pt>
                <c:pt idx="349">
                  <c:v>-7.89</c:v>
                </c:pt>
                <c:pt idx="350">
                  <c:v>-8.43</c:v>
                </c:pt>
                <c:pt idx="351">
                  <c:v>-9.01</c:v>
                </c:pt>
                <c:pt idx="352">
                  <c:v>-9.59</c:v>
                </c:pt>
                <c:pt idx="353">
                  <c:v>-10.09</c:v>
                </c:pt>
                <c:pt idx="354">
                  <c:v>-10.54</c:v>
                </c:pt>
                <c:pt idx="355">
                  <c:v>-10.98</c:v>
                </c:pt>
                <c:pt idx="356">
                  <c:v>-11.33</c:v>
                </c:pt>
                <c:pt idx="357">
                  <c:v>-11.67</c:v>
                </c:pt>
                <c:pt idx="358">
                  <c:v>-11.83</c:v>
                </c:pt>
                <c:pt idx="359">
                  <c:v>-11.93</c:v>
                </c:pt>
                <c:pt idx="360">
                  <c:v>-12.04</c:v>
                </c:pt>
                <c:pt idx="361">
                  <c:v>-12.13</c:v>
                </c:pt>
                <c:pt idx="362">
                  <c:v>-12.2</c:v>
                </c:pt>
                <c:pt idx="363">
                  <c:v>-12.24</c:v>
                </c:pt>
                <c:pt idx="364">
                  <c:v>-12.25</c:v>
                </c:pt>
                <c:pt idx="365">
                  <c:v>-12.22</c:v>
                </c:pt>
                <c:pt idx="366">
                  <c:v>-12.15</c:v>
                </c:pt>
                <c:pt idx="367">
                  <c:v>-12.04</c:v>
                </c:pt>
                <c:pt idx="368">
                  <c:v>-11.9</c:v>
                </c:pt>
                <c:pt idx="369">
                  <c:v>-11.72</c:v>
                </c:pt>
                <c:pt idx="370">
                  <c:v>-11.5</c:v>
                </c:pt>
                <c:pt idx="371">
                  <c:v>-11.25</c:v>
                </c:pt>
                <c:pt idx="372">
                  <c:v>-11.05</c:v>
                </c:pt>
                <c:pt idx="373">
                  <c:v>-10.84</c:v>
                </c:pt>
                <c:pt idx="374">
                  <c:v>-10.67</c:v>
                </c:pt>
                <c:pt idx="375">
                  <c:v>-10.49</c:v>
                </c:pt>
                <c:pt idx="376">
                  <c:v>-10.37</c:v>
                </c:pt>
                <c:pt idx="377">
                  <c:v>-10.34</c:v>
                </c:pt>
                <c:pt idx="378">
                  <c:v>-10.33</c:v>
                </c:pt>
                <c:pt idx="379">
                  <c:v>-10.36</c:v>
                </c:pt>
                <c:pt idx="380">
                  <c:v>-10.46</c:v>
                </c:pt>
                <c:pt idx="381">
                  <c:v>-10.64</c:v>
                </c:pt>
                <c:pt idx="382">
                  <c:v>-10.86</c:v>
                </c:pt>
                <c:pt idx="383">
                  <c:v>-11.13</c:v>
                </c:pt>
                <c:pt idx="384">
                  <c:v>-11.48</c:v>
                </c:pt>
                <c:pt idx="385">
                  <c:v>-11.92</c:v>
                </c:pt>
                <c:pt idx="386">
                  <c:v>-12.43</c:v>
                </c:pt>
                <c:pt idx="387">
                  <c:v>-12.96</c:v>
                </c:pt>
                <c:pt idx="388">
                  <c:v>-13.46</c:v>
                </c:pt>
                <c:pt idx="389">
                  <c:v>-13.97</c:v>
                </c:pt>
                <c:pt idx="390">
                  <c:v>-14.44</c:v>
                </c:pt>
                <c:pt idx="391">
                  <c:v>-14.77</c:v>
                </c:pt>
                <c:pt idx="392">
                  <c:v>-15.08</c:v>
                </c:pt>
                <c:pt idx="393">
                  <c:v>-15.39</c:v>
                </c:pt>
                <c:pt idx="394">
                  <c:v>-15.67</c:v>
                </c:pt>
                <c:pt idx="395">
                  <c:v>-16.16</c:v>
                </c:pt>
                <c:pt idx="396">
                  <c:v>-16.73</c:v>
                </c:pt>
                <c:pt idx="397">
                  <c:v>-17.39</c:v>
                </c:pt>
                <c:pt idx="398">
                  <c:v>-18.03</c:v>
                </c:pt>
                <c:pt idx="399">
                  <c:v>-18.55</c:v>
                </c:pt>
                <c:pt idx="400">
                  <c:v>-19.02</c:v>
                </c:pt>
                <c:pt idx="401">
                  <c:v>-19.47</c:v>
                </c:pt>
                <c:pt idx="402">
                  <c:v>-19.91</c:v>
                </c:pt>
                <c:pt idx="403">
                  <c:v>-20.41</c:v>
                </c:pt>
                <c:pt idx="404">
                  <c:v>-21.24</c:v>
                </c:pt>
                <c:pt idx="405">
                  <c:v>-22.61</c:v>
                </c:pt>
                <c:pt idx="406">
                  <c:v>-23.59</c:v>
                </c:pt>
                <c:pt idx="407">
                  <c:v>-24.59</c:v>
                </c:pt>
                <c:pt idx="408">
                  <c:v>-25.62</c:v>
                </c:pt>
                <c:pt idx="409">
                  <c:v>-26.92</c:v>
                </c:pt>
                <c:pt idx="410">
                  <c:v>-28.35</c:v>
                </c:pt>
                <c:pt idx="411">
                  <c:v>-29.25</c:v>
                </c:pt>
                <c:pt idx="412">
                  <c:v>-27.91</c:v>
                </c:pt>
                <c:pt idx="413">
                  <c:v>-28.5</c:v>
                </c:pt>
                <c:pt idx="414">
                  <c:v>-31.84</c:v>
                </c:pt>
                <c:pt idx="415">
                  <c:v>-33.56</c:v>
                </c:pt>
                <c:pt idx="416">
                  <c:v>-33.75</c:v>
                </c:pt>
                <c:pt idx="417">
                  <c:v>-33.119999999999997</c:v>
                </c:pt>
                <c:pt idx="418">
                  <c:v>-32.35</c:v>
                </c:pt>
                <c:pt idx="419">
                  <c:v>-31.58</c:v>
                </c:pt>
                <c:pt idx="420">
                  <c:v>-30.74</c:v>
                </c:pt>
                <c:pt idx="421">
                  <c:v>-29.94</c:v>
                </c:pt>
                <c:pt idx="422">
                  <c:v>-28.98</c:v>
                </c:pt>
                <c:pt idx="423">
                  <c:v>-29.63</c:v>
                </c:pt>
                <c:pt idx="424">
                  <c:v>-38.58</c:v>
                </c:pt>
                <c:pt idx="425">
                  <c:v>-31.11</c:v>
                </c:pt>
                <c:pt idx="426">
                  <c:v>-33.1</c:v>
                </c:pt>
                <c:pt idx="427">
                  <c:v>-26.71</c:v>
                </c:pt>
                <c:pt idx="428">
                  <c:v>-25.07</c:v>
                </c:pt>
                <c:pt idx="429">
                  <c:v>-23.82</c:v>
                </c:pt>
                <c:pt idx="430">
                  <c:v>-23.02</c:v>
                </c:pt>
                <c:pt idx="431">
                  <c:v>-22.24</c:v>
                </c:pt>
                <c:pt idx="432">
                  <c:v>-20.59</c:v>
                </c:pt>
                <c:pt idx="433">
                  <c:v>-18.809999999999999</c:v>
                </c:pt>
                <c:pt idx="434">
                  <c:v>-16.559999999999999</c:v>
                </c:pt>
                <c:pt idx="435">
                  <c:v>-15.28</c:v>
                </c:pt>
                <c:pt idx="436">
                  <c:v>-14.05</c:v>
                </c:pt>
                <c:pt idx="437">
                  <c:v>-13.33</c:v>
                </c:pt>
                <c:pt idx="438">
                  <c:v>-13.75</c:v>
                </c:pt>
                <c:pt idx="439">
                  <c:v>-15.43</c:v>
                </c:pt>
                <c:pt idx="440">
                  <c:v>-19.25</c:v>
                </c:pt>
                <c:pt idx="441">
                  <c:v>-23.7</c:v>
                </c:pt>
                <c:pt idx="442">
                  <c:v>-27.06</c:v>
                </c:pt>
                <c:pt idx="443">
                  <c:v>-29.16</c:v>
                </c:pt>
                <c:pt idx="444">
                  <c:v>-30.72</c:v>
                </c:pt>
                <c:pt idx="445">
                  <c:v>-32.08</c:v>
                </c:pt>
                <c:pt idx="446">
                  <c:v>-33.28</c:v>
                </c:pt>
                <c:pt idx="447">
                  <c:v>-34.14</c:v>
                </c:pt>
                <c:pt idx="448">
                  <c:v>-35.03</c:v>
                </c:pt>
                <c:pt idx="449">
                  <c:v>-35.479999999999997</c:v>
                </c:pt>
                <c:pt idx="450">
                  <c:v>-35.14</c:v>
                </c:pt>
                <c:pt idx="451">
                  <c:v>-34.840000000000003</c:v>
                </c:pt>
                <c:pt idx="452">
                  <c:v>-34.71</c:v>
                </c:pt>
                <c:pt idx="453">
                  <c:v>-34.619999999999997</c:v>
                </c:pt>
                <c:pt idx="454">
                  <c:v>-34.15</c:v>
                </c:pt>
                <c:pt idx="455">
                  <c:v>-33.19</c:v>
                </c:pt>
                <c:pt idx="456">
                  <c:v>-32.380000000000003</c:v>
                </c:pt>
                <c:pt idx="457">
                  <c:v>-31.36</c:v>
                </c:pt>
                <c:pt idx="458">
                  <c:v>-30.78</c:v>
                </c:pt>
                <c:pt idx="459">
                  <c:v>-30.25</c:v>
                </c:pt>
                <c:pt idx="460">
                  <c:v>-29.36</c:v>
                </c:pt>
                <c:pt idx="461">
                  <c:v>-28.23</c:v>
                </c:pt>
                <c:pt idx="462">
                  <c:v>-27.17</c:v>
                </c:pt>
                <c:pt idx="463">
                  <c:v>-26.74</c:v>
                </c:pt>
                <c:pt idx="464">
                  <c:v>-26.42</c:v>
                </c:pt>
                <c:pt idx="465">
                  <c:v>-25.7</c:v>
                </c:pt>
                <c:pt idx="466">
                  <c:v>-25.25</c:v>
                </c:pt>
                <c:pt idx="467">
                  <c:v>-25.38</c:v>
                </c:pt>
                <c:pt idx="468">
                  <c:v>-25.73</c:v>
                </c:pt>
                <c:pt idx="469">
                  <c:v>-25.84</c:v>
                </c:pt>
                <c:pt idx="470">
                  <c:v>-25.68</c:v>
                </c:pt>
                <c:pt idx="471">
                  <c:v>-24.63</c:v>
                </c:pt>
                <c:pt idx="472">
                  <c:v>-23.52</c:v>
                </c:pt>
                <c:pt idx="473">
                  <c:v>-22.4</c:v>
                </c:pt>
                <c:pt idx="474">
                  <c:v>-21.17</c:v>
                </c:pt>
                <c:pt idx="475">
                  <c:v>-20.260000000000002</c:v>
                </c:pt>
                <c:pt idx="476">
                  <c:v>-19.850000000000001</c:v>
                </c:pt>
                <c:pt idx="477">
                  <c:v>-19.86</c:v>
                </c:pt>
                <c:pt idx="478">
                  <c:v>-20.010000000000002</c:v>
                </c:pt>
                <c:pt idx="479">
                  <c:v>-20.57</c:v>
                </c:pt>
                <c:pt idx="480">
                  <c:v>-21.43</c:v>
                </c:pt>
                <c:pt idx="481">
                  <c:v>-21.42</c:v>
                </c:pt>
                <c:pt idx="482">
                  <c:v>-20.77</c:v>
                </c:pt>
                <c:pt idx="483">
                  <c:v>-20.350000000000001</c:v>
                </c:pt>
                <c:pt idx="484">
                  <c:v>-20.28</c:v>
                </c:pt>
                <c:pt idx="485">
                  <c:v>-20.079999999999998</c:v>
                </c:pt>
                <c:pt idx="486">
                  <c:v>-19.55</c:v>
                </c:pt>
                <c:pt idx="487">
                  <c:v>-18.809999999999999</c:v>
                </c:pt>
                <c:pt idx="488">
                  <c:v>-18.87</c:v>
                </c:pt>
                <c:pt idx="489">
                  <c:v>-19.170000000000002</c:v>
                </c:pt>
                <c:pt idx="490">
                  <c:v>-19.59</c:v>
                </c:pt>
                <c:pt idx="491">
                  <c:v>-19.98</c:v>
                </c:pt>
                <c:pt idx="492">
                  <c:v>-20.25</c:v>
                </c:pt>
                <c:pt idx="493">
                  <c:v>-20.45</c:v>
                </c:pt>
                <c:pt idx="494">
                  <c:v>-19.13</c:v>
                </c:pt>
                <c:pt idx="495">
                  <c:v>-18.18</c:v>
                </c:pt>
                <c:pt idx="496">
                  <c:v>-17.46</c:v>
                </c:pt>
                <c:pt idx="497">
                  <c:v>-16.54</c:v>
                </c:pt>
                <c:pt idx="498">
                  <c:v>-15.63</c:v>
                </c:pt>
                <c:pt idx="499">
                  <c:v>-14.85</c:v>
                </c:pt>
                <c:pt idx="500">
                  <c:v>-14.85</c:v>
                </c:pt>
                <c:pt idx="501">
                  <c:v>-14.85</c:v>
                </c:pt>
                <c:pt idx="502">
                  <c:v>-14.85</c:v>
                </c:pt>
                <c:pt idx="503">
                  <c:v>-14.85</c:v>
                </c:pt>
                <c:pt idx="504">
                  <c:v>-14.85</c:v>
                </c:pt>
                <c:pt idx="505">
                  <c:v>-14.85</c:v>
                </c:pt>
                <c:pt idx="506">
                  <c:v>-14.85</c:v>
                </c:pt>
                <c:pt idx="507">
                  <c:v>-14.85</c:v>
                </c:pt>
                <c:pt idx="508">
                  <c:v>-14.85</c:v>
                </c:pt>
                <c:pt idx="509">
                  <c:v>-14.85</c:v>
                </c:pt>
                <c:pt idx="510">
                  <c:v>-14.85</c:v>
                </c:pt>
                <c:pt idx="511">
                  <c:v>-14.85</c:v>
                </c:pt>
                <c:pt idx="512">
                  <c:v>-14.85</c:v>
                </c:pt>
                <c:pt idx="513">
                  <c:v>-14.85</c:v>
                </c:pt>
                <c:pt idx="514">
                  <c:v>-14.85</c:v>
                </c:pt>
                <c:pt idx="515">
                  <c:v>-14.85</c:v>
                </c:pt>
                <c:pt idx="516">
                  <c:v>-14.85</c:v>
                </c:pt>
                <c:pt idx="517">
                  <c:v>-14.85</c:v>
                </c:pt>
                <c:pt idx="518">
                  <c:v>-14.85</c:v>
                </c:pt>
                <c:pt idx="519">
                  <c:v>-14.85</c:v>
                </c:pt>
                <c:pt idx="520">
                  <c:v>-14.85</c:v>
                </c:pt>
                <c:pt idx="521">
                  <c:v>-14.85</c:v>
                </c:pt>
                <c:pt idx="522">
                  <c:v>-14.85</c:v>
                </c:pt>
                <c:pt idx="523">
                  <c:v>-14.85</c:v>
                </c:pt>
                <c:pt idx="524">
                  <c:v>-14.85</c:v>
                </c:pt>
                <c:pt idx="525">
                  <c:v>-14.85</c:v>
                </c:pt>
                <c:pt idx="526">
                  <c:v>-14.85</c:v>
                </c:pt>
                <c:pt idx="527">
                  <c:v>-14.85</c:v>
                </c:pt>
                <c:pt idx="528">
                  <c:v>-14.85</c:v>
                </c:pt>
                <c:pt idx="529">
                  <c:v>-14.85</c:v>
                </c:pt>
                <c:pt idx="530">
                  <c:v>-14.85</c:v>
                </c:pt>
                <c:pt idx="531">
                  <c:v>-14.85</c:v>
                </c:pt>
                <c:pt idx="532">
                  <c:v>-14.85</c:v>
                </c:pt>
                <c:pt idx="533">
                  <c:v>-14.85</c:v>
                </c:pt>
                <c:pt idx="534">
                  <c:v>-14.85</c:v>
                </c:pt>
                <c:pt idx="535">
                  <c:v>-14.85</c:v>
                </c:pt>
                <c:pt idx="536">
                  <c:v>-14.85</c:v>
                </c:pt>
                <c:pt idx="537">
                  <c:v>-14.85</c:v>
                </c:pt>
                <c:pt idx="538">
                  <c:v>-14.85</c:v>
                </c:pt>
                <c:pt idx="539">
                  <c:v>-14.85</c:v>
                </c:pt>
                <c:pt idx="540">
                  <c:v>-14.85</c:v>
                </c:pt>
                <c:pt idx="541">
                  <c:v>-14.85</c:v>
                </c:pt>
                <c:pt idx="542">
                  <c:v>-14.85</c:v>
                </c:pt>
                <c:pt idx="543">
                  <c:v>-14.85</c:v>
                </c:pt>
                <c:pt idx="544">
                  <c:v>-14.85</c:v>
                </c:pt>
                <c:pt idx="545">
                  <c:v>-14.85</c:v>
                </c:pt>
                <c:pt idx="546">
                  <c:v>-14.85</c:v>
                </c:pt>
                <c:pt idx="547">
                  <c:v>-14.85</c:v>
                </c:pt>
                <c:pt idx="548">
                  <c:v>-14.85</c:v>
                </c:pt>
                <c:pt idx="549">
                  <c:v>-14.85</c:v>
                </c:pt>
                <c:pt idx="550">
                  <c:v>-14.85</c:v>
                </c:pt>
                <c:pt idx="551">
                  <c:v>-14.85</c:v>
                </c:pt>
                <c:pt idx="552">
                  <c:v>-14.85</c:v>
                </c:pt>
                <c:pt idx="553">
                  <c:v>-14.85</c:v>
                </c:pt>
                <c:pt idx="554">
                  <c:v>-14.85</c:v>
                </c:pt>
                <c:pt idx="555">
                  <c:v>-14.85</c:v>
                </c:pt>
                <c:pt idx="556">
                  <c:v>-14.85</c:v>
                </c:pt>
                <c:pt idx="557">
                  <c:v>-14.85</c:v>
                </c:pt>
                <c:pt idx="558">
                  <c:v>-14.85</c:v>
                </c:pt>
                <c:pt idx="559">
                  <c:v>-14.85</c:v>
                </c:pt>
                <c:pt idx="560">
                  <c:v>-14.85</c:v>
                </c:pt>
                <c:pt idx="561">
                  <c:v>-14.85</c:v>
                </c:pt>
                <c:pt idx="562">
                  <c:v>-14.85</c:v>
                </c:pt>
                <c:pt idx="563">
                  <c:v>-14.85</c:v>
                </c:pt>
                <c:pt idx="564">
                  <c:v>-14.85</c:v>
                </c:pt>
                <c:pt idx="565">
                  <c:v>-14.85</c:v>
                </c:pt>
                <c:pt idx="566">
                  <c:v>-14.85</c:v>
                </c:pt>
                <c:pt idx="567">
                  <c:v>-14.85</c:v>
                </c:pt>
                <c:pt idx="568">
                  <c:v>-14.85</c:v>
                </c:pt>
                <c:pt idx="569">
                  <c:v>-14.85</c:v>
                </c:pt>
                <c:pt idx="570">
                  <c:v>-14.85</c:v>
                </c:pt>
                <c:pt idx="571">
                  <c:v>-14.85</c:v>
                </c:pt>
                <c:pt idx="572">
                  <c:v>-14.85</c:v>
                </c:pt>
                <c:pt idx="573">
                  <c:v>-14.85</c:v>
                </c:pt>
                <c:pt idx="574">
                  <c:v>-14.85</c:v>
                </c:pt>
                <c:pt idx="575">
                  <c:v>-14.85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A3-4280-9B69-EC76105BD7CA}"/>
            </c:ext>
          </c:extLst>
        </c:ser>
        <c:ser>
          <c:idx val="1"/>
          <c:order val="1"/>
          <c:tx>
            <c:v>Reference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'[ReviewOfDataFrom_8-25-17_Version1.xlsx]Sheet1'!$A$1:$A$576</c:f>
              <c:numCache>
                <c:formatCode>General</c:formatCode>
                <c:ptCount val="576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'[ReviewOfDataFrom_8-25-17_Version1.xlsx]Sheet1'!$B$1:$B$576</c:f>
              <c:numCache>
                <c:formatCode>General</c:formatCode>
                <c:ptCount val="576"/>
                <c:pt idx="0">
                  <c:v>-27.13</c:v>
                </c:pt>
                <c:pt idx="1">
                  <c:v>-26.94</c:v>
                </c:pt>
                <c:pt idx="2">
                  <c:v>-26.83</c:v>
                </c:pt>
                <c:pt idx="3">
                  <c:v>-26.73</c:v>
                </c:pt>
                <c:pt idx="4">
                  <c:v>-26.65</c:v>
                </c:pt>
                <c:pt idx="5">
                  <c:v>-26.58</c:v>
                </c:pt>
                <c:pt idx="6">
                  <c:v>-26.51</c:v>
                </c:pt>
                <c:pt idx="7">
                  <c:v>-26.46</c:v>
                </c:pt>
                <c:pt idx="8">
                  <c:v>-26.42</c:v>
                </c:pt>
                <c:pt idx="9">
                  <c:v>-26.39</c:v>
                </c:pt>
                <c:pt idx="10">
                  <c:v>-26.36</c:v>
                </c:pt>
                <c:pt idx="11">
                  <c:v>-26.35</c:v>
                </c:pt>
                <c:pt idx="12">
                  <c:v>-26.33</c:v>
                </c:pt>
                <c:pt idx="13">
                  <c:v>-26.31</c:v>
                </c:pt>
                <c:pt idx="14">
                  <c:v>-26.3</c:v>
                </c:pt>
                <c:pt idx="15">
                  <c:v>-26.28</c:v>
                </c:pt>
                <c:pt idx="16">
                  <c:v>-26.25</c:v>
                </c:pt>
                <c:pt idx="17">
                  <c:v>-26.19</c:v>
                </c:pt>
                <c:pt idx="18">
                  <c:v>-26.16</c:v>
                </c:pt>
                <c:pt idx="19">
                  <c:v>-26.11</c:v>
                </c:pt>
                <c:pt idx="20">
                  <c:v>-26.06</c:v>
                </c:pt>
                <c:pt idx="21">
                  <c:v>-26</c:v>
                </c:pt>
                <c:pt idx="22">
                  <c:v>-25.98</c:v>
                </c:pt>
                <c:pt idx="23">
                  <c:v>-25.94</c:v>
                </c:pt>
                <c:pt idx="24">
                  <c:v>-25.9</c:v>
                </c:pt>
                <c:pt idx="25">
                  <c:v>-25.85</c:v>
                </c:pt>
                <c:pt idx="26">
                  <c:v>-25.79</c:v>
                </c:pt>
                <c:pt idx="27">
                  <c:v>-25.74</c:v>
                </c:pt>
                <c:pt idx="28">
                  <c:v>-25.71</c:v>
                </c:pt>
                <c:pt idx="29">
                  <c:v>-25.67</c:v>
                </c:pt>
                <c:pt idx="30">
                  <c:v>-25.68</c:v>
                </c:pt>
                <c:pt idx="31">
                  <c:v>-25.73</c:v>
                </c:pt>
                <c:pt idx="32">
                  <c:v>-25.85</c:v>
                </c:pt>
                <c:pt idx="33">
                  <c:v>-26.04</c:v>
                </c:pt>
                <c:pt idx="34">
                  <c:v>-26.34</c:v>
                </c:pt>
                <c:pt idx="35">
                  <c:v>-26.77</c:v>
                </c:pt>
                <c:pt idx="36">
                  <c:v>-27.39</c:v>
                </c:pt>
                <c:pt idx="37">
                  <c:v>-28.29</c:v>
                </c:pt>
                <c:pt idx="38">
                  <c:v>-29.48</c:v>
                </c:pt>
                <c:pt idx="39">
                  <c:v>-31.13</c:v>
                </c:pt>
                <c:pt idx="40">
                  <c:v>-33.22</c:v>
                </c:pt>
                <c:pt idx="41">
                  <c:v>-35.71</c:v>
                </c:pt>
                <c:pt idx="42">
                  <c:v>-38.29</c:v>
                </c:pt>
                <c:pt idx="43">
                  <c:v>-38.85</c:v>
                </c:pt>
                <c:pt idx="44">
                  <c:v>-36.450000000000003</c:v>
                </c:pt>
                <c:pt idx="45">
                  <c:v>-33.86</c:v>
                </c:pt>
                <c:pt idx="46">
                  <c:v>-31.15</c:v>
                </c:pt>
                <c:pt idx="47">
                  <c:v>-29.02</c:v>
                </c:pt>
                <c:pt idx="48">
                  <c:v>-27.33</c:v>
                </c:pt>
                <c:pt idx="49">
                  <c:v>-26.23</c:v>
                </c:pt>
                <c:pt idx="50">
                  <c:v>-25.01</c:v>
                </c:pt>
                <c:pt idx="51">
                  <c:v>-23.36</c:v>
                </c:pt>
                <c:pt idx="52">
                  <c:v>-22.03</c:v>
                </c:pt>
                <c:pt idx="53">
                  <c:v>-21.11</c:v>
                </c:pt>
                <c:pt idx="54">
                  <c:v>-20.23</c:v>
                </c:pt>
                <c:pt idx="55">
                  <c:v>-19.47</c:v>
                </c:pt>
                <c:pt idx="56">
                  <c:v>-18.84</c:v>
                </c:pt>
                <c:pt idx="57">
                  <c:v>-18.3</c:v>
                </c:pt>
                <c:pt idx="58">
                  <c:v>-17.84</c:v>
                </c:pt>
                <c:pt idx="59">
                  <c:v>-17.420000000000002</c:v>
                </c:pt>
                <c:pt idx="60">
                  <c:v>-17</c:v>
                </c:pt>
                <c:pt idx="61">
                  <c:v>-16.54</c:v>
                </c:pt>
                <c:pt idx="62">
                  <c:v>-16.11</c:v>
                </c:pt>
                <c:pt idx="63">
                  <c:v>-15.72</c:v>
                </c:pt>
                <c:pt idx="64">
                  <c:v>-15.4</c:v>
                </c:pt>
                <c:pt idx="65">
                  <c:v>-15.08</c:v>
                </c:pt>
                <c:pt idx="66">
                  <c:v>-14.85</c:v>
                </c:pt>
                <c:pt idx="67">
                  <c:v>-14.66</c:v>
                </c:pt>
                <c:pt idx="68">
                  <c:v>-14.5</c:v>
                </c:pt>
                <c:pt idx="69">
                  <c:v>-14.31</c:v>
                </c:pt>
                <c:pt idx="70">
                  <c:v>-14.11</c:v>
                </c:pt>
                <c:pt idx="71">
                  <c:v>-13.91</c:v>
                </c:pt>
                <c:pt idx="72">
                  <c:v>-13.66</c:v>
                </c:pt>
                <c:pt idx="73">
                  <c:v>-13.41</c:v>
                </c:pt>
                <c:pt idx="74">
                  <c:v>-13.2</c:v>
                </c:pt>
                <c:pt idx="75">
                  <c:v>-13.01</c:v>
                </c:pt>
                <c:pt idx="76">
                  <c:v>-12.8</c:v>
                </c:pt>
                <c:pt idx="77">
                  <c:v>-12.64</c:v>
                </c:pt>
                <c:pt idx="78">
                  <c:v>-12.53</c:v>
                </c:pt>
                <c:pt idx="79">
                  <c:v>-12.38</c:v>
                </c:pt>
                <c:pt idx="80">
                  <c:v>-12.25</c:v>
                </c:pt>
                <c:pt idx="81">
                  <c:v>-12.3</c:v>
                </c:pt>
                <c:pt idx="82">
                  <c:v>-12.49</c:v>
                </c:pt>
                <c:pt idx="83">
                  <c:v>-12.62</c:v>
                </c:pt>
                <c:pt idx="84">
                  <c:v>-12.76</c:v>
                </c:pt>
                <c:pt idx="85">
                  <c:v>-13.02</c:v>
                </c:pt>
                <c:pt idx="86">
                  <c:v>-13.16</c:v>
                </c:pt>
                <c:pt idx="87">
                  <c:v>-13.2</c:v>
                </c:pt>
                <c:pt idx="88">
                  <c:v>-13.25</c:v>
                </c:pt>
                <c:pt idx="89">
                  <c:v>-13.34</c:v>
                </c:pt>
                <c:pt idx="90">
                  <c:v>-13.5</c:v>
                </c:pt>
                <c:pt idx="91">
                  <c:v>-13.72</c:v>
                </c:pt>
                <c:pt idx="92">
                  <c:v>-13.97</c:v>
                </c:pt>
                <c:pt idx="93">
                  <c:v>-14.22</c:v>
                </c:pt>
                <c:pt idx="94">
                  <c:v>-14.49</c:v>
                </c:pt>
                <c:pt idx="95">
                  <c:v>-14.75</c:v>
                </c:pt>
                <c:pt idx="96">
                  <c:v>-14.99</c:v>
                </c:pt>
                <c:pt idx="97">
                  <c:v>-15.22</c:v>
                </c:pt>
                <c:pt idx="98">
                  <c:v>-15.4</c:v>
                </c:pt>
                <c:pt idx="99">
                  <c:v>-15.56</c:v>
                </c:pt>
                <c:pt idx="100">
                  <c:v>-15.71</c:v>
                </c:pt>
                <c:pt idx="101">
                  <c:v>-15.86</c:v>
                </c:pt>
                <c:pt idx="102">
                  <c:v>-15.9</c:v>
                </c:pt>
                <c:pt idx="103">
                  <c:v>-15.96</c:v>
                </c:pt>
                <c:pt idx="104">
                  <c:v>-16.010000000000002</c:v>
                </c:pt>
                <c:pt idx="105">
                  <c:v>-16.03</c:v>
                </c:pt>
                <c:pt idx="106">
                  <c:v>-16.059999999999999</c:v>
                </c:pt>
                <c:pt idx="107">
                  <c:v>-16.149999999999999</c:v>
                </c:pt>
                <c:pt idx="108">
                  <c:v>-16.27</c:v>
                </c:pt>
                <c:pt idx="109">
                  <c:v>-16.39</c:v>
                </c:pt>
                <c:pt idx="110">
                  <c:v>-16.489999999999998</c:v>
                </c:pt>
                <c:pt idx="111">
                  <c:v>-16.61</c:v>
                </c:pt>
                <c:pt idx="112">
                  <c:v>-16.7</c:v>
                </c:pt>
                <c:pt idx="113">
                  <c:v>-16.75</c:v>
                </c:pt>
                <c:pt idx="114">
                  <c:v>-16.760000000000002</c:v>
                </c:pt>
                <c:pt idx="115">
                  <c:v>-16.760000000000002</c:v>
                </c:pt>
                <c:pt idx="116">
                  <c:v>-16.77</c:v>
                </c:pt>
                <c:pt idx="117">
                  <c:v>-16.79</c:v>
                </c:pt>
                <c:pt idx="118">
                  <c:v>-16.79</c:v>
                </c:pt>
                <c:pt idx="119">
                  <c:v>-16.79</c:v>
                </c:pt>
                <c:pt idx="120">
                  <c:v>-16.78</c:v>
                </c:pt>
                <c:pt idx="121">
                  <c:v>-16.809999999999999</c:v>
                </c:pt>
                <c:pt idx="122">
                  <c:v>-16.86</c:v>
                </c:pt>
                <c:pt idx="123">
                  <c:v>-16.899999999999999</c:v>
                </c:pt>
                <c:pt idx="124">
                  <c:v>-16.95</c:v>
                </c:pt>
                <c:pt idx="125">
                  <c:v>-16.989999999999998</c:v>
                </c:pt>
                <c:pt idx="126">
                  <c:v>-17.07</c:v>
                </c:pt>
                <c:pt idx="127">
                  <c:v>-17.13</c:v>
                </c:pt>
                <c:pt idx="128">
                  <c:v>-17.12</c:v>
                </c:pt>
                <c:pt idx="129">
                  <c:v>-17.11</c:v>
                </c:pt>
                <c:pt idx="130">
                  <c:v>-17.12</c:v>
                </c:pt>
                <c:pt idx="131">
                  <c:v>-17.13</c:v>
                </c:pt>
                <c:pt idx="132">
                  <c:v>-17.16</c:v>
                </c:pt>
                <c:pt idx="133">
                  <c:v>-17.170000000000002</c:v>
                </c:pt>
                <c:pt idx="134">
                  <c:v>-17.13</c:v>
                </c:pt>
                <c:pt idx="135">
                  <c:v>-17.13</c:v>
                </c:pt>
                <c:pt idx="136">
                  <c:v>-17.11</c:v>
                </c:pt>
                <c:pt idx="137">
                  <c:v>-17.05</c:v>
                </c:pt>
                <c:pt idx="138">
                  <c:v>-16.95</c:v>
                </c:pt>
                <c:pt idx="139">
                  <c:v>-16.850000000000001</c:v>
                </c:pt>
                <c:pt idx="140">
                  <c:v>-16.77</c:v>
                </c:pt>
                <c:pt idx="141">
                  <c:v>-16.68</c:v>
                </c:pt>
                <c:pt idx="142">
                  <c:v>-16.61</c:v>
                </c:pt>
                <c:pt idx="143">
                  <c:v>-16.559999999999999</c:v>
                </c:pt>
                <c:pt idx="144">
                  <c:v>-16.53</c:v>
                </c:pt>
                <c:pt idx="145">
                  <c:v>-16.54</c:v>
                </c:pt>
                <c:pt idx="146">
                  <c:v>-16.52</c:v>
                </c:pt>
                <c:pt idx="147">
                  <c:v>-16.489999999999998</c:v>
                </c:pt>
                <c:pt idx="148">
                  <c:v>-16.440000000000001</c:v>
                </c:pt>
                <c:pt idx="149">
                  <c:v>-16.38</c:v>
                </c:pt>
                <c:pt idx="150">
                  <c:v>-16.3</c:v>
                </c:pt>
                <c:pt idx="151">
                  <c:v>-16.21</c:v>
                </c:pt>
                <c:pt idx="152">
                  <c:v>-16.12</c:v>
                </c:pt>
                <c:pt idx="153">
                  <c:v>-16.05</c:v>
                </c:pt>
                <c:pt idx="154">
                  <c:v>-16.010000000000002</c:v>
                </c:pt>
                <c:pt idx="155">
                  <c:v>-16.02</c:v>
                </c:pt>
                <c:pt idx="156">
                  <c:v>-16.02</c:v>
                </c:pt>
                <c:pt idx="157">
                  <c:v>-16.02</c:v>
                </c:pt>
                <c:pt idx="158">
                  <c:v>-15.98</c:v>
                </c:pt>
                <c:pt idx="159">
                  <c:v>-15.9</c:v>
                </c:pt>
                <c:pt idx="160">
                  <c:v>-15.81</c:v>
                </c:pt>
                <c:pt idx="161">
                  <c:v>-15.73</c:v>
                </c:pt>
                <c:pt idx="162">
                  <c:v>-15.67</c:v>
                </c:pt>
                <c:pt idx="163">
                  <c:v>-15.64</c:v>
                </c:pt>
                <c:pt idx="164">
                  <c:v>-15.64</c:v>
                </c:pt>
                <c:pt idx="165">
                  <c:v>-15.66</c:v>
                </c:pt>
                <c:pt idx="166">
                  <c:v>-15.71</c:v>
                </c:pt>
                <c:pt idx="167">
                  <c:v>-15.78</c:v>
                </c:pt>
                <c:pt idx="168">
                  <c:v>-15.83</c:v>
                </c:pt>
                <c:pt idx="169">
                  <c:v>-15.85</c:v>
                </c:pt>
                <c:pt idx="170">
                  <c:v>-15.85</c:v>
                </c:pt>
                <c:pt idx="171">
                  <c:v>-15.84</c:v>
                </c:pt>
                <c:pt idx="172">
                  <c:v>-15.83</c:v>
                </c:pt>
                <c:pt idx="173">
                  <c:v>-15.83</c:v>
                </c:pt>
                <c:pt idx="174">
                  <c:v>-15.81</c:v>
                </c:pt>
                <c:pt idx="175">
                  <c:v>-15.76</c:v>
                </c:pt>
                <c:pt idx="176">
                  <c:v>-15.71</c:v>
                </c:pt>
                <c:pt idx="177">
                  <c:v>-15.67</c:v>
                </c:pt>
                <c:pt idx="178">
                  <c:v>-15.64</c:v>
                </c:pt>
                <c:pt idx="179">
                  <c:v>-15.63</c:v>
                </c:pt>
                <c:pt idx="180">
                  <c:v>-15.64</c:v>
                </c:pt>
                <c:pt idx="181">
                  <c:v>-15.66</c:v>
                </c:pt>
                <c:pt idx="182">
                  <c:v>-15.68</c:v>
                </c:pt>
                <c:pt idx="183">
                  <c:v>-15.69</c:v>
                </c:pt>
                <c:pt idx="184">
                  <c:v>-15.7</c:v>
                </c:pt>
                <c:pt idx="185">
                  <c:v>-15.72</c:v>
                </c:pt>
                <c:pt idx="186">
                  <c:v>-15.77</c:v>
                </c:pt>
                <c:pt idx="187">
                  <c:v>-15.83</c:v>
                </c:pt>
                <c:pt idx="188">
                  <c:v>-15.9</c:v>
                </c:pt>
                <c:pt idx="189">
                  <c:v>-15.97</c:v>
                </c:pt>
                <c:pt idx="190">
                  <c:v>-16.02</c:v>
                </c:pt>
                <c:pt idx="191">
                  <c:v>-16.079999999999998</c:v>
                </c:pt>
                <c:pt idx="192">
                  <c:v>-16.13</c:v>
                </c:pt>
                <c:pt idx="193">
                  <c:v>-16.170000000000002</c:v>
                </c:pt>
                <c:pt idx="194">
                  <c:v>-16.21</c:v>
                </c:pt>
                <c:pt idx="195">
                  <c:v>-16.239999999999998</c:v>
                </c:pt>
                <c:pt idx="196">
                  <c:v>-16.28</c:v>
                </c:pt>
                <c:pt idx="197">
                  <c:v>-16.350000000000001</c:v>
                </c:pt>
                <c:pt idx="198">
                  <c:v>-16.46</c:v>
                </c:pt>
                <c:pt idx="199">
                  <c:v>-16.600000000000001</c:v>
                </c:pt>
                <c:pt idx="200">
                  <c:v>-16.75</c:v>
                </c:pt>
                <c:pt idx="201">
                  <c:v>-16.88</c:v>
                </c:pt>
                <c:pt idx="202">
                  <c:v>-17.02</c:v>
                </c:pt>
                <c:pt idx="203">
                  <c:v>-17.16</c:v>
                </c:pt>
                <c:pt idx="204">
                  <c:v>-17.28</c:v>
                </c:pt>
                <c:pt idx="205">
                  <c:v>-17.39</c:v>
                </c:pt>
                <c:pt idx="206">
                  <c:v>-17.46</c:v>
                </c:pt>
                <c:pt idx="207">
                  <c:v>-17.489999999999998</c:v>
                </c:pt>
                <c:pt idx="208">
                  <c:v>-17.489999999999998</c:v>
                </c:pt>
                <c:pt idx="209">
                  <c:v>-17.440000000000001</c:v>
                </c:pt>
                <c:pt idx="210">
                  <c:v>-17.350000000000001</c:v>
                </c:pt>
                <c:pt idx="211">
                  <c:v>-17.239999999999998</c:v>
                </c:pt>
                <c:pt idx="212">
                  <c:v>-17.14</c:v>
                </c:pt>
                <c:pt idx="213">
                  <c:v>-17.05</c:v>
                </c:pt>
                <c:pt idx="214">
                  <c:v>-16.95</c:v>
                </c:pt>
                <c:pt idx="215">
                  <c:v>-16.84</c:v>
                </c:pt>
                <c:pt idx="216">
                  <c:v>-16.73</c:v>
                </c:pt>
                <c:pt idx="217">
                  <c:v>-16.64</c:v>
                </c:pt>
                <c:pt idx="218">
                  <c:v>-16.600000000000001</c:v>
                </c:pt>
                <c:pt idx="219">
                  <c:v>-16.59</c:v>
                </c:pt>
                <c:pt idx="220">
                  <c:v>-16.57</c:v>
                </c:pt>
                <c:pt idx="221">
                  <c:v>-16.52</c:v>
                </c:pt>
                <c:pt idx="222">
                  <c:v>-16.48</c:v>
                </c:pt>
                <c:pt idx="223">
                  <c:v>-16.47</c:v>
                </c:pt>
                <c:pt idx="224">
                  <c:v>-16.46</c:v>
                </c:pt>
                <c:pt idx="225">
                  <c:v>-16.47</c:v>
                </c:pt>
                <c:pt idx="226">
                  <c:v>-16.47</c:v>
                </c:pt>
                <c:pt idx="227">
                  <c:v>-16.46</c:v>
                </c:pt>
                <c:pt idx="228">
                  <c:v>-16.46</c:v>
                </c:pt>
                <c:pt idx="229">
                  <c:v>-16.48</c:v>
                </c:pt>
                <c:pt idx="230">
                  <c:v>-16.489999999999998</c:v>
                </c:pt>
                <c:pt idx="231">
                  <c:v>-16.48</c:v>
                </c:pt>
                <c:pt idx="232">
                  <c:v>-16.440000000000001</c:v>
                </c:pt>
                <c:pt idx="233">
                  <c:v>-16.36</c:v>
                </c:pt>
                <c:pt idx="234">
                  <c:v>-16.260000000000002</c:v>
                </c:pt>
                <c:pt idx="235">
                  <c:v>-16.149999999999999</c:v>
                </c:pt>
                <c:pt idx="236">
                  <c:v>-16.03</c:v>
                </c:pt>
                <c:pt idx="237">
                  <c:v>-15.9</c:v>
                </c:pt>
                <c:pt idx="238">
                  <c:v>-15.78</c:v>
                </c:pt>
                <c:pt idx="239">
                  <c:v>-15.64</c:v>
                </c:pt>
                <c:pt idx="240">
                  <c:v>-15.49</c:v>
                </c:pt>
                <c:pt idx="241">
                  <c:v>-15.35</c:v>
                </c:pt>
                <c:pt idx="242">
                  <c:v>-15.21</c:v>
                </c:pt>
                <c:pt idx="243">
                  <c:v>-15.05</c:v>
                </c:pt>
                <c:pt idx="244">
                  <c:v>-14.89</c:v>
                </c:pt>
                <c:pt idx="245">
                  <c:v>-14.71</c:v>
                </c:pt>
                <c:pt idx="246">
                  <c:v>-14.51</c:v>
                </c:pt>
                <c:pt idx="247">
                  <c:v>-14.3</c:v>
                </c:pt>
                <c:pt idx="248">
                  <c:v>-14.07</c:v>
                </c:pt>
                <c:pt idx="249">
                  <c:v>-13.82</c:v>
                </c:pt>
                <c:pt idx="250">
                  <c:v>-13.57</c:v>
                </c:pt>
                <c:pt idx="251">
                  <c:v>-13.31</c:v>
                </c:pt>
                <c:pt idx="252">
                  <c:v>-13.05</c:v>
                </c:pt>
                <c:pt idx="253">
                  <c:v>-12.8</c:v>
                </c:pt>
                <c:pt idx="254">
                  <c:v>-12.57</c:v>
                </c:pt>
                <c:pt idx="255">
                  <c:v>-12.35</c:v>
                </c:pt>
                <c:pt idx="256">
                  <c:v>-12.13</c:v>
                </c:pt>
                <c:pt idx="257">
                  <c:v>-11.93</c:v>
                </c:pt>
                <c:pt idx="258">
                  <c:v>-11.73</c:v>
                </c:pt>
                <c:pt idx="259">
                  <c:v>-11.53</c:v>
                </c:pt>
                <c:pt idx="260">
                  <c:v>-11.33</c:v>
                </c:pt>
                <c:pt idx="261">
                  <c:v>-11.13</c:v>
                </c:pt>
                <c:pt idx="262">
                  <c:v>-10.93</c:v>
                </c:pt>
                <c:pt idx="263">
                  <c:v>-10.75</c:v>
                </c:pt>
                <c:pt idx="264">
                  <c:v>-10.59</c:v>
                </c:pt>
                <c:pt idx="265">
                  <c:v>-10.44</c:v>
                </c:pt>
                <c:pt idx="266">
                  <c:v>-10.28</c:v>
                </c:pt>
                <c:pt idx="267">
                  <c:v>-10.11</c:v>
                </c:pt>
                <c:pt idx="268">
                  <c:v>-9.89</c:v>
                </c:pt>
                <c:pt idx="269">
                  <c:v>-9.6300000000000008</c:v>
                </c:pt>
                <c:pt idx="270">
                  <c:v>-9.35</c:v>
                </c:pt>
                <c:pt idx="271">
                  <c:v>-9.09</c:v>
                </c:pt>
                <c:pt idx="272">
                  <c:v>-8.85</c:v>
                </c:pt>
                <c:pt idx="273">
                  <c:v>-8.64</c:v>
                </c:pt>
                <c:pt idx="274">
                  <c:v>-8.4600000000000009</c:v>
                </c:pt>
                <c:pt idx="275">
                  <c:v>-8.3000000000000007</c:v>
                </c:pt>
                <c:pt idx="276">
                  <c:v>-8.14</c:v>
                </c:pt>
                <c:pt idx="277">
                  <c:v>-7.98</c:v>
                </c:pt>
                <c:pt idx="278">
                  <c:v>-7.81</c:v>
                </c:pt>
                <c:pt idx="279">
                  <c:v>-7.66</c:v>
                </c:pt>
                <c:pt idx="280">
                  <c:v>-7.53</c:v>
                </c:pt>
                <c:pt idx="281">
                  <c:v>-7.42</c:v>
                </c:pt>
                <c:pt idx="282">
                  <c:v>-7.31</c:v>
                </c:pt>
                <c:pt idx="283">
                  <c:v>-7.2</c:v>
                </c:pt>
                <c:pt idx="284">
                  <c:v>-7.09</c:v>
                </c:pt>
                <c:pt idx="285">
                  <c:v>-7.01</c:v>
                </c:pt>
                <c:pt idx="286">
                  <c:v>-6.92</c:v>
                </c:pt>
                <c:pt idx="287">
                  <c:v>-6.84</c:v>
                </c:pt>
                <c:pt idx="288">
                  <c:v>-6.74</c:v>
                </c:pt>
                <c:pt idx="289">
                  <c:v>-6.64</c:v>
                </c:pt>
                <c:pt idx="290">
                  <c:v>-6.53</c:v>
                </c:pt>
                <c:pt idx="291">
                  <c:v>-6.41</c:v>
                </c:pt>
                <c:pt idx="292">
                  <c:v>-6.27</c:v>
                </c:pt>
                <c:pt idx="293">
                  <c:v>-6.13</c:v>
                </c:pt>
                <c:pt idx="294">
                  <c:v>-5.99</c:v>
                </c:pt>
                <c:pt idx="295">
                  <c:v>-5.83</c:v>
                </c:pt>
                <c:pt idx="296">
                  <c:v>-5.67</c:v>
                </c:pt>
                <c:pt idx="297">
                  <c:v>-5.5</c:v>
                </c:pt>
                <c:pt idx="298">
                  <c:v>-5.33</c:v>
                </c:pt>
                <c:pt idx="299">
                  <c:v>-5.16</c:v>
                </c:pt>
                <c:pt idx="300">
                  <c:v>-4.97</c:v>
                </c:pt>
                <c:pt idx="301">
                  <c:v>-4.75</c:v>
                </c:pt>
                <c:pt idx="302">
                  <c:v>-4.49</c:v>
                </c:pt>
                <c:pt idx="303">
                  <c:v>-4.22</c:v>
                </c:pt>
                <c:pt idx="304">
                  <c:v>-3.93</c:v>
                </c:pt>
                <c:pt idx="305">
                  <c:v>-3.65</c:v>
                </c:pt>
                <c:pt idx="306">
                  <c:v>-3.38</c:v>
                </c:pt>
                <c:pt idx="307">
                  <c:v>-3.13</c:v>
                </c:pt>
                <c:pt idx="308">
                  <c:v>-2.9</c:v>
                </c:pt>
                <c:pt idx="309">
                  <c:v>-2.72</c:v>
                </c:pt>
                <c:pt idx="310">
                  <c:v>-2.57</c:v>
                </c:pt>
                <c:pt idx="311">
                  <c:v>-2.44</c:v>
                </c:pt>
                <c:pt idx="312">
                  <c:v>-2.31</c:v>
                </c:pt>
                <c:pt idx="313">
                  <c:v>-2.17</c:v>
                </c:pt>
                <c:pt idx="314">
                  <c:v>-2.0299999999999998</c:v>
                </c:pt>
                <c:pt idx="315">
                  <c:v>-1.87</c:v>
                </c:pt>
                <c:pt idx="316">
                  <c:v>-1.69</c:v>
                </c:pt>
                <c:pt idx="317">
                  <c:v>-1.5</c:v>
                </c:pt>
                <c:pt idx="318">
                  <c:v>-1.3</c:v>
                </c:pt>
                <c:pt idx="319">
                  <c:v>-1.0900000000000001</c:v>
                </c:pt>
                <c:pt idx="320">
                  <c:v>-0.88</c:v>
                </c:pt>
                <c:pt idx="321">
                  <c:v>-0.7</c:v>
                </c:pt>
                <c:pt idx="322">
                  <c:v>-0.53</c:v>
                </c:pt>
                <c:pt idx="323">
                  <c:v>-0.38</c:v>
                </c:pt>
                <c:pt idx="324">
                  <c:v>-0.28000000000000003</c:v>
                </c:pt>
                <c:pt idx="325">
                  <c:v>-0.24</c:v>
                </c:pt>
                <c:pt idx="326">
                  <c:v>-0.26</c:v>
                </c:pt>
                <c:pt idx="327">
                  <c:v>-0.31</c:v>
                </c:pt>
                <c:pt idx="328">
                  <c:v>-0.38</c:v>
                </c:pt>
                <c:pt idx="329">
                  <c:v>-0.47</c:v>
                </c:pt>
                <c:pt idx="330">
                  <c:v>-0.59</c:v>
                </c:pt>
                <c:pt idx="331">
                  <c:v>-0.73</c:v>
                </c:pt>
                <c:pt idx="332">
                  <c:v>-0.89</c:v>
                </c:pt>
                <c:pt idx="333">
                  <c:v>-1.07</c:v>
                </c:pt>
                <c:pt idx="334">
                  <c:v>-1.27</c:v>
                </c:pt>
                <c:pt idx="335">
                  <c:v>-1.47</c:v>
                </c:pt>
                <c:pt idx="336">
                  <c:v>-1.67</c:v>
                </c:pt>
                <c:pt idx="337">
                  <c:v>-1.85</c:v>
                </c:pt>
                <c:pt idx="338">
                  <c:v>-2.0099999999999998</c:v>
                </c:pt>
                <c:pt idx="339">
                  <c:v>-2.15</c:v>
                </c:pt>
                <c:pt idx="340">
                  <c:v>-2.27</c:v>
                </c:pt>
                <c:pt idx="341">
                  <c:v>-2.36</c:v>
                </c:pt>
                <c:pt idx="342">
                  <c:v>-2.42</c:v>
                </c:pt>
                <c:pt idx="343">
                  <c:v>-2.46</c:v>
                </c:pt>
                <c:pt idx="344">
                  <c:v>-2.48</c:v>
                </c:pt>
                <c:pt idx="345">
                  <c:v>-2.48</c:v>
                </c:pt>
                <c:pt idx="346">
                  <c:v>-2.4700000000000002</c:v>
                </c:pt>
                <c:pt idx="347">
                  <c:v>-2.46</c:v>
                </c:pt>
                <c:pt idx="348">
                  <c:v>-2.46</c:v>
                </c:pt>
                <c:pt idx="349">
                  <c:v>-2.46</c:v>
                </c:pt>
                <c:pt idx="350">
                  <c:v>-2.4700000000000002</c:v>
                </c:pt>
                <c:pt idx="351">
                  <c:v>-2.5</c:v>
                </c:pt>
                <c:pt idx="352">
                  <c:v>-2.56</c:v>
                </c:pt>
                <c:pt idx="353">
                  <c:v>-2.64</c:v>
                </c:pt>
                <c:pt idx="354">
                  <c:v>-2.74</c:v>
                </c:pt>
                <c:pt idx="355">
                  <c:v>-2.82</c:v>
                </c:pt>
                <c:pt idx="356">
                  <c:v>-2.86</c:v>
                </c:pt>
                <c:pt idx="357">
                  <c:v>-2.95</c:v>
                </c:pt>
                <c:pt idx="358">
                  <c:v>-3.16</c:v>
                </c:pt>
                <c:pt idx="359">
                  <c:v>-3.4</c:v>
                </c:pt>
                <c:pt idx="360">
                  <c:v>-3.59</c:v>
                </c:pt>
                <c:pt idx="361">
                  <c:v>-3.76</c:v>
                </c:pt>
                <c:pt idx="362">
                  <c:v>-3.94</c:v>
                </c:pt>
                <c:pt idx="363">
                  <c:v>-4.1399999999999997</c:v>
                </c:pt>
                <c:pt idx="364">
                  <c:v>-4.3499999999999996</c:v>
                </c:pt>
                <c:pt idx="365">
                  <c:v>-4.55</c:v>
                </c:pt>
                <c:pt idx="366">
                  <c:v>-4.74</c:v>
                </c:pt>
                <c:pt idx="367">
                  <c:v>-4.93</c:v>
                </c:pt>
                <c:pt idx="368">
                  <c:v>-5.09</c:v>
                </c:pt>
                <c:pt idx="369">
                  <c:v>-5.22</c:v>
                </c:pt>
                <c:pt idx="370">
                  <c:v>-5.3</c:v>
                </c:pt>
                <c:pt idx="371">
                  <c:v>-5.38</c:v>
                </c:pt>
                <c:pt idx="372">
                  <c:v>-5.44</c:v>
                </c:pt>
                <c:pt idx="373">
                  <c:v>-5.39</c:v>
                </c:pt>
                <c:pt idx="374">
                  <c:v>-5.27</c:v>
                </c:pt>
                <c:pt idx="375">
                  <c:v>-5.09</c:v>
                </c:pt>
                <c:pt idx="376">
                  <c:v>-4.9000000000000004</c:v>
                </c:pt>
                <c:pt idx="377">
                  <c:v>-4.78</c:v>
                </c:pt>
                <c:pt idx="378">
                  <c:v>-4.88</c:v>
                </c:pt>
                <c:pt idx="379">
                  <c:v>-4.93</c:v>
                </c:pt>
                <c:pt idx="380">
                  <c:v>-4.84</c:v>
                </c:pt>
                <c:pt idx="381">
                  <c:v>-4.75</c:v>
                </c:pt>
                <c:pt idx="382">
                  <c:v>-4.71</c:v>
                </c:pt>
                <c:pt idx="383">
                  <c:v>-4.76</c:v>
                </c:pt>
                <c:pt idx="384">
                  <c:v>-4.91</c:v>
                </c:pt>
                <c:pt idx="385">
                  <c:v>-5.14</c:v>
                </c:pt>
                <c:pt idx="386">
                  <c:v>-5.38</c:v>
                </c:pt>
                <c:pt idx="387">
                  <c:v>-5.62</c:v>
                </c:pt>
                <c:pt idx="388">
                  <c:v>-5.79</c:v>
                </c:pt>
                <c:pt idx="389">
                  <c:v>-5.82</c:v>
                </c:pt>
                <c:pt idx="390">
                  <c:v>-5.66</c:v>
                </c:pt>
                <c:pt idx="391">
                  <c:v>-5.33</c:v>
                </c:pt>
                <c:pt idx="392">
                  <c:v>-4.82</c:v>
                </c:pt>
                <c:pt idx="393">
                  <c:v>-4.2</c:v>
                </c:pt>
                <c:pt idx="394">
                  <c:v>-3.57</c:v>
                </c:pt>
                <c:pt idx="395">
                  <c:v>-2.97</c:v>
                </c:pt>
                <c:pt idx="396">
                  <c:v>-2.4300000000000002</c:v>
                </c:pt>
                <c:pt idx="397">
                  <c:v>-1.98</c:v>
                </c:pt>
                <c:pt idx="398">
                  <c:v>-1.59</c:v>
                </c:pt>
                <c:pt idx="399">
                  <c:v>-1.27</c:v>
                </c:pt>
                <c:pt idx="400">
                  <c:v>-1.02</c:v>
                </c:pt>
                <c:pt idx="401">
                  <c:v>-0.84</c:v>
                </c:pt>
                <c:pt idx="402">
                  <c:v>-0.73</c:v>
                </c:pt>
                <c:pt idx="403">
                  <c:v>-0.67</c:v>
                </c:pt>
                <c:pt idx="404">
                  <c:v>-0.64</c:v>
                </c:pt>
                <c:pt idx="405">
                  <c:v>-0.63</c:v>
                </c:pt>
                <c:pt idx="406">
                  <c:v>-0.62</c:v>
                </c:pt>
                <c:pt idx="407">
                  <c:v>-0.64</c:v>
                </c:pt>
                <c:pt idx="408">
                  <c:v>-0.69</c:v>
                </c:pt>
                <c:pt idx="409">
                  <c:v>-0.74</c:v>
                </c:pt>
                <c:pt idx="410">
                  <c:v>-0.79</c:v>
                </c:pt>
                <c:pt idx="411">
                  <c:v>-0.85</c:v>
                </c:pt>
                <c:pt idx="412">
                  <c:v>-0.9</c:v>
                </c:pt>
                <c:pt idx="413">
                  <c:v>-0.95</c:v>
                </c:pt>
                <c:pt idx="414">
                  <c:v>-0.98</c:v>
                </c:pt>
                <c:pt idx="415">
                  <c:v>-1.02</c:v>
                </c:pt>
                <c:pt idx="416">
                  <c:v>-1.07</c:v>
                </c:pt>
                <c:pt idx="417">
                  <c:v>-1.04</c:v>
                </c:pt>
                <c:pt idx="418">
                  <c:v>-0.9</c:v>
                </c:pt>
                <c:pt idx="419">
                  <c:v>-0.76</c:v>
                </c:pt>
                <c:pt idx="420">
                  <c:v>-0.76</c:v>
                </c:pt>
                <c:pt idx="421">
                  <c:v>-0.8</c:v>
                </c:pt>
                <c:pt idx="422">
                  <c:v>-0.97</c:v>
                </c:pt>
                <c:pt idx="423">
                  <c:v>-1.26</c:v>
                </c:pt>
                <c:pt idx="424">
                  <c:v>-1.58</c:v>
                </c:pt>
                <c:pt idx="425">
                  <c:v>-1.86</c:v>
                </c:pt>
                <c:pt idx="426">
                  <c:v>-2.17</c:v>
                </c:pt>
                <c:pt idx="427">
                  <c:v>-2.59</c:v>
                </c:pt>
                <c:pt idx="428">
                  <c:v>-3.12</c:v>
                </c:pt>
                <c:pt idx="429">
                  <c:v>-3.69</c:v>
                </c:pt>
                <c:pt idx="430">
                  <c:v>-4.3600000000000003</c:v>
                </c:pt>
                <c:pt idx="431">
                  <c:v>-5.0999999999999996</c:v>
                </c:pt>
                <c:pt idx="432">
                  <c:v>-5.88</c:v>
                </c:pt>
                <c:pt idx="433">
                  <c:v>-6.7</c:v>
                </c:pt>
                <c:pt idx="434">
                  <c:v>-7.04</c:v>
                </c:pt>
                <c:pt idx="435">
                  <c:v>-7.58</c:v>
                </c:pt>
                <c:pt idx="436">
                  <c:v>-8.1</c:v>
                </c:pt>
                <c:pt idx="437">
                  <c:v>-8.76</c:v>
                </c:pt>
                <c:pt idx="438">
                  <c:v>-9.5299999999999994</c:v>
                </c:pt>
                <c:pt idx="439">
                  <c:v>-10.119999999999999</c:v>
                </c:pt>
                <c:pt idx="440">
                  <c:v>-10.31</c:v>
                </c:pt>
                <c:pt idx="441">
                  <c:v>-10.1</c:v>
                </c:pt>
                <c:pt idx="442">
                  <c:v>-9.6300000000000008</c:v>
                </c:pt>
                <c:pt idx="443">
                  <c:v>-9.06</c:v>
                </c:pt>
                <c:pt idx="444">
                  <c:v>-8.3699999999999992</c:v>
                </c:pt>
                <c:pt idx="445">
                  <c:v>-7.65</c:v>
                </c:pt>
                <c:pt idx="446">
                  <c:v>-7.06</c:v>
                </c:pt>
                <c:pt idx="447">
                  <c:v>-6.62</c:v>
                </c:pt>
                <c:pt idx="448">
                  <c:v>-6.44</c:v>
                </c:pt>
                <c:pt idx="449">
                  <c:v>-6.56</c:v>
                </c:pt>
                <c:pt idx="450">
                  <c:v>-6.55</c:v>
                </c:pt>
                <c:pt idx="451">
                  <c:v>-6.95</c:v>
                </c:pt>
                <c:pt idx="452">
                  <c:v>-7.41</c:v>
                </c:pt>
                <c:pt idx="453">
                  <c:v>-7.89</c:v>
                </c:pt>
                <c:pt idx="454">
                  <c:v>-8.31</c:v>
                </c:pt>
                <c:pt idx="455">
                  <c:v>-8.64</c:v>
                </c:pt>
                <c:pt idx="456">
                  <c:v>-8.85</c:v>
                </c:pt>
                <c:pt idx="457">
                  <c:v>-9.0500000000000007</c:v>
                </c:pt>
                <c:pt idx="458">
                  <c:v>-9.14</c:v>
                </c:pt>
                <c:pt idx="459">
                  <c:v>-9.25</c:v>
                </c:pt>
                <c:pt idx="460">
                  <c:v>-9.44</c:v>
                </c:pt>
                <c:pt idx="461">
                  <c:v>-9.73</c:v>
                </c:pt>
                <c:pt idx="462">
                  <c:v>-10.17</c:v>
                </c:pt>
                <c:pt idx="463">
                  <c:v>-10.7</c:v>
                </c:pt>
                <c:pt idx="464">
                  <c:v>-11.3</c:v>
                </c:pt>
                <c:pt idx="465">
                  <c:v>-11.93</c:v>
                </c:pt>
                <c:pt idx="466">
                  <c:v>-12.43</c:v>
                </c:pt>
                <c:pt idx="467">
                  <c:v>-12.66</c:v>
                </c:pt>
                <c:pt idx="468">
                  <c:v>-12.44</c:v>
                </c:pt>
                <c:pt idx="469">
                  <c:v>-11.85</c:v>
                </c:pt>
                <c:pt idx="470">
                  <c:v>-11.22</c:v>
                </c:pt>
                <c:pt idx="471">
                  <c:v>-10.82</c:v>
                </c:pt>
                <c:pt idx="472">
                  <c:v>-10.8</c:v>
                </c:pt>
                <c:pt idx="473">
                  <c:v>-11</c:v>
                </c:pt>
                <c:pt idx="474">
                  <c:v>-11.18</c:v>
                </c:pt>
                <c:pt idx="475">
                  <c:v>-11.16</c:v>
                </c:pt>
                <c:pt idx="476">
                  <c:v>-11</c:v>
                </c:pt>
                <c:pt idx="477">
                  <c:v>-10.71</c:v>
                </c:pt>
                <c:pt idx="478">
                  <c:v>-10.37</c:v>
                </c:pt>
                <c:pt idx="479">
                  <c:v>-9.98</c:v>
                </c:pt>
                <c:pt idx="480">
                  <c:v>-9.67</c:v>
                </c:pt>
                <c:pt idx="481">
                  <c:v>-9.5399999999999991</c:v>
                </c:pt>
                <c:pt idx="482">
                  <c:v>-9.6</c:v>
                </c:pt>
                <c:pt idx="483">
                  <c:v>-9.76</c:v>
                </c:pt>
                <c:pt idx="484">
                  <c:v>-9.86</c:v>
                </c:pt>
                <c:pt idx="485">
                  <c:v>-9.9700000000000006</c:v>
                </c:pt>
                <c:pt idx="486">
                  <c:v>-10.14</c:v>
                </c:pt>
                <c:pt idx="487">
                  <c:v>-10.44</c:v>
                </c:pt>
                <c:pt idx="488">
                  <c:v>-10.52</c:v>
                </c:pt>
                <c:pt idx="489">
                  <c:v>-10.5</c:v>
                </c:pt>
                <c:pt idx="490">
                  <c:v>-10.39</c:v>
                </c:pt>
                <c:pt idx="491">
                  <c:v>-10.34</c:v>
                </c:pt>
                <c:pt idx="492">
                  <c:v>-10.34</c:v>
                </c:pt>
                <c:pt idx="493">
                  <c:v>-10.27</c:v>
                </c:pt>
                <c:pt idx="494">
                  <c:v>-9.94</c:v>
                </c:pt>
                <c:pt idx="495">
                  <c:v>-9.2100000000000009</c:v>
                </c:pt>
                <c:pt idx="496">
                  <c:v>-8.11</c:v>
                </c:pt>
                <c:pt idx="497">
                  <c:v>-6.73</c:v>
                </c:pt>
                <c:pt idx="498">
                  <c:v>-5.2</c:v>
                </c:pt>
                <c:pt idx="499">
                  <c:v>-3.88</c:v>
                </c:pt>
                <c:pt idx="500">
                  <c:v>-3.02</c:v>
                </c:pt>
                <c:pt idx="501">
                  <c:v>-2.5499999999999998</c:v>
                </c:pt>
                <c:pt idx="502">
                  <c:v>-2</c:v>
                </c:pt>
                <c:pt idx="503">
                  <c:v>-1.18</c:v>
                </c:pt>
                <c:pt idx="504">
                  <c:v>0.48</c:v>
                </c:pt>
                <c:pt idx="505">
                  <c:v>2.17</c:v>
                </c:pt>
                <c:pt idx="506">
                  <c:v>2.87</c:v>
                </c:pt>
                <c:pt idx="507">
                  <c:v>2.65</c:v>
                </c:pt>
                <c:pt idx="508">
                  <c:v>2.2200000000000002</c:v>
                </c:pt>
                <c:pt idx="509">
                  <c:v>2.06</c:v>
                </c:pt>
                <c:pt idx="510">
                  <c:v>1.54</c:v>
                </c:pt>
                <c:pt idx="511">
                  <c:v>0.71</c:v>
                </c:pt>
                <c:pt idx="512">
                  <c:v>-0.13</c:v>
                </c:pt>
                <c:pt idx="513">
                  <c:v>-0.95</c:v>
                </c:pt>
                <c:pt idx="514">
                  <c:v>-1.67</c:v>
                </c:pt>
                <c:pt idx="515">
                  <c:v>-1.91</c:v>
                </c:pt>
                <c:pt idx="516">
                  <c:v>-2.2200000000000002</c:v>
                </c:pt>
                <c:pt idx="517">
                  <c:v>-3.08</c:v>
                </c:pt>
                <c:pt idx="518">
                  <c:v>-4.17</c:v>
                </c:pt>
                <c:pt idx="519">
                  <c:v>-5.18</c:v>
                </c:pt>
                <c:pt idx="520">
                  <c:v>-6.12</c:v>
                </c:pt>
                <c:pt idx="521">
                  <c:v>-7.14</c:v>
                </c:pt>
                <c:pt idx="522">
                  <c:v>-8.18</c:v>
                </c:pt>
                <c:pt idx="523">
                  <c:v>-9.09</c:v>
                </c:pt>
                <c:pt idx="524">
                  <c:v>-9.44</c:v>
                </c:pt>
                <c:pt idx="525">
                  <c:v>-9.36</c:v>
                </c:pt>
                <c:pt idx="526">
                  <c:v>-9.1199999999999992</c:v>
                </c:pt>
                <c:pt idx="527">
                  <c:v>-8.73</c:v>
                </c:pt>
                <c:pt idx="528">
                  <c:v>-8.43</c:v>
                </c:pt>
                <c:pt idx="529">
                  <c:v>-8.26</c:v>
                </c:pt>
                <c:pt idx="530">
                  <c:v>-8</c:v>
                </c:pt>
                <c:pt idx="531">
                  <c:v>-7.73</c:v>
                </c:pt>
                <c:pt idx="532">
                  <c:v>-7.81</c:v>
                </c:pt>
                <c:pt idx="533">
                  <c:v>-8.15</c:v>
                </c:pt>
                <c:pt idx="534">
                  <c:v>-7.76</c:v>
                </c:pt>
                <c:pt idx="535">
                  <c:v>-6.49</c:v>
                </c:pt>
                <c:pt idx="536">
                  <c:v>-5.36</c:v>
                </c:pt>
                <c:pt idx="537">
                  <c:v>-4.78</c:v>
                </c:pt>
                <c:pt idx="538">
                  <c:v>-4.4400000000000004</c:v>
                </c:pt>
                <c:pt idx="539">
                  <c:v>-4.53</c:v>
                </c:pt>
                <c:pt idx="540">
                  <c:v>-5.24</c:v>
                </c:pt>
                <c:pt idx="541">
                  <c:v>-6.42</c:v>
                </c:pt>
                <c:pt idx="542">
                  <c:v>-7.11</c:v>
                </c:pt>
                <c:pt idx="543">
                  <c:v>-7.41</c:v>
                </c:pt>
                <c:pt idx="544">
                  <c:v>-7.42</c:v>
                </c:pt>
                <c:pt idx="545">
                  <c:v>-7.64</c:v>
                </c:pt>
                <c:pt idx="546">
                  <c:v>-8.34</c:v>
                </c:pt>
                <c:pt idx="547">
                  <c:v>-9.02</c:v>
                </c:pt>
                <c:pt idx="548">
                  <c:v>-9.2799999999999994</c:v>
                </c:pt>
                <c:pt idx="549">
                  <c:v>-9.6199999999999992</c:v>
                </c:pt>
                <c:pt idx="550">
                  <c:v>-10.39</c:v>
                </c:pt>
                <c:pt idx="551">
                  <c:v>-11.49</c:v>
                </c:pt>
                <c:pt idx="552">
                  <c:v>-12.05</c:v>
                </c:pt>
                <c:pt idx="553">
                  <c:v>-11.7</c:v>
                </c:pt>
                <c:pt idx="554">
                  <c:v>-11.14</c:v>
                </c:pt>
                <c:pt idx="555">
                  <c:v>-10.39</c:v>
                </c:pt>
                <c:pt idx="556">
                  <c:v>-9.6</c:v>
                </c:pt>
                <c:pt idx="557">
                  <c:v>-8.4499999999999993</c:v>
                </c:pt>
                <c:pt idx="558">
                  <c:v>-7.47</c:v>
                </c:pt>
                <c:pt idx="559">
                  <c:v>-6.84</c:v>
                </c:pt>
                <c:pt idx="560">
                  <c:v>-6.84</c:v>
                </c:pt>
                <c:pt idx="561">
                  <c:v>-7.12</c:v>
                </c:pt>
                <c:pt idx="562">
                  <c:v>-6.53</c:v>
                </c:pt>
                <c:pt idx="563">
                  <c:v>-6.02</c:v>
                </c:pt>
                <c:pt idx="564">
                  <c:v>-5.92</c:v>
                </c:pt>
                <c:pt idx="565">
                  <c:v>-6.17</c:v>
                </c:pt>
                <c:pt idx="566">
                  <c:v>-6.76</c:v>
                </c:pt>
                <c:pt idx="567">
                  <c:v>-8.56</c:v>
                </c:pt>
                <c:pt idx="568">
                  <c:v>-11.95</c:v>
                </c:pt>
                <c:pt idx="569">
                  <c:v>-17.5</c:v>
                </c:pt>
                <c:pt idx="570">
                  <c:v>-35.11</c:v>
                </c:pt>
                <c:pt idx="571">
                  <c:v>-21.2</c:v>
                </c:pt>
                <c:pt idx="572">
                  <c:v>-17.53</c:v>
                </c:pt>
                <c:pt idx="573">
                  <c:v>-17.329999999999998</c:v>
                </c:pt>
                <c:pt idx="574">
                  <c:v>-19.440000000000001</c:v>
                </c:pt>
                <c:pt idx="575">
                  <c:v>-18.22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A3-4280-9B69-EC76105BD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231304"/>
        <c:axId val="223231696"/>
      </c:scatterChart>
      <c:valAx>
        <c:axId val="223231304"/>
        <c:scaling>
          <c:orientation val="minMax"/>
          <c:max val="9000"/>
          <c:min val="500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231696"/>
        <c:crosses val="autoZero"/>
        <c:crossBetween val="midCat"/>
      </c:valAx>
      <c:valAx>
        <c:axId val="223231696"/>
        <c:scaling>
          <c:orientation val="minMax"/>
          <c:min val="-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231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turns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1 turn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Sheet1!$C$1:$C$599</c:f>
              <c:numCache>
                <c:formatCode>General</c:formatCode>
                <c:ptCount val="599"/>
                <c:pt idx="0">
                  <c:v>-25.61</c:v>
                </c:pt>
                <c:pt idx="1">
                  <c:v>-25.64</c:v>
                </c:pt>
                <c:pt idx="2">
                  <c:v>-25.56</c:v>
                </c:pt>
                <c:pt idx="3">
                  <c:v>-25.46</c:v>
                </c:pt>
                <c:pt idx="4">
                  <c:v>-25.36</c:v>
                </c:pt>
                <c:pt idx="5">
                  <c:v>-25.26</c:v>
                </c:pt>
                <c:pt idx="6">
                  <c:v>-25.17</c:v>
                </c:pt>
                <c:pt idx="7">
                  <c:v>-25.08</c:v>
                </c:pt>
                <c:pt idx="8">
                  <c:v>-25</c:v>
                </c:pt>
                <c:pt idx="9">
                  <c:v>-24.93</c:v>
                </c:pt>
                <c:pt idx="10">
                  <c:v>-24.87</c:v>
                </c:pt>
                <c:pt idx="11">
                  <c:v>-24.81</c:v>
                </c:pt>
                <c:pt idx="12">
                  <c:v>-24.76</c:v>
                </c:pt>
                <c:pt idx="13">
                  <c:v>-24.71</c:v>
                </c:pt>
                <c:pt idx="14">
                  <c:v>-24.66</c:v>
                </c:pt>
                <c:pt idx="15">
                  <c:v>-24.61</c:v>
                </c:pt>
                <c:pt idx="16">
                  <c:v>-24.55</c:v>
                </c:pt>
                <c:pt idx="17">
                  <c:v>-24.5</c:v>
                </c:pt>
                <c:pt idx="18">
                  <c:v>-24.41</c:v>
                </c:pt>
                <c:pt idx="19">
                  <c:v>-24.35</c:v>
                </c:pt>
                <c:pt idx="20">
                  <c:v>-24.29</c:v>
                </c:pt>
                <c:pt idx="21">
                  <c:v>-24.21</c:v>
                </c:pt>
                <c:pt idx="22">
                  <c:v>-24.15</c:v>
                </c:pt>
                <c:pt idx="23">
                  <c:v>-24.09</c:v>
                </c:pt>
                <c:pt idx="24">
                  <c:v>-24.02</c:v>
                </c:pt>
                <c:pt idx="25">
                  <c:v>-23.94</c:v>
                </c:pt>
                <c:pt idx="26">
                  <c:v>-23.86</c:v>
                </c:pt>
                <c:pt idx="27">
                  <c:v>-23.79</c:v>
                </c:pt>
                <c:pt idx="28">
                  <c:v>-23.7</c:v>
                </c:pt>
                <c:pt idx="29">
                  <c:v>-23.64</c:v>
                </c:pt>
                <c:pt idx="30">
                  <c:v>-23.58</c:v>
                </c:pt>
                <c:pt idx="31">
                  <c:v>-23.55</c:v>
                </c:pt>
                <c:pt idx="32">
                  <c:v>-23.58</c:v>
                </c:pt>
                <c:pt idx="33">
                  <c:v>-23.65</c:v>
                </c:pt>
                <c:pt idx="34">
                  <c:v>-23.78</c:v>
                </c:pt>
                <c:pt idx="35">
                  <c:v>-24.01</c:v>
                </c:pt>
                <c:pt idx="36">
                  <c:v>-24.37</c:v>
                </c:pt>
                <c:pt idx="37">
                  <c:v>-24.87</c:v>
                </c:pt>
                <c:pt idx="38">
                  <c:v>-25.57</c:v>
                </c:pt>
                <c:pt idx="39">
                  <c:v>-26.49</c:v>
                </c:pt>
                <c:pt idx="40">
                  <c:v>-27.57</c:v>
                </c:pt>
                <c:pt idx="41">
                  <c:v>-28.74</c:v>
                </c:pt>
                <c:pt idx="42">
                  <c:v>-30.04</c:v>
                </c:pt>
                <c:pt idx="43">
                  <c:v>-31.37</c:v>
                </c:pt>
                <c:pt idx="44">
                  <c:v>-32.380000000000003</c:v>
                </c:pt>
                <c:pt idx="45">
                  <c:v>-32.69</c:v>
                </c:pt>
                <c:pt idx="46">
                  <c:v>-32.450000000000003</c:v>
                </c:pt>
                <c:pt idx="47">
                  <c:v>-31.43</c:v>
                </c:pt>
                <c:pt idx="48">
                  <c:v>-30.03</c:v>
                </c:pt>
                <c:pt idx="49">
                  <c:v>-28.77</c:v>
                </c:pt>
                <c:pt idx="50">
                  <c:v>-28.13</c:v>
                </c:pt>
                <c:pt idx="51">
                  <c:v>-26.23</c:v>
                </c:pt>
                <c:pt idx="52">
                  <c:v>-24.31</c:v>
                </c:pt>
                <c:pt idx="53">
                  <c:v>-22.94</c:v>
                </c:pt>
                <c:pt idx="54">
                  <c:v>-21.76</c:v>
                </c:pt>
                <c:pt idx="55">
                  <c:v>-20.78</c:v>
                </c:pt>
                <c:pt idx="56">
                  <c:v>-19.93</c:v>
                </c:pt>
                <c:pt idx="57">
                  <c:v>-19.21</c:v>
                </c:pt>
                <c:pt idx="58">
                  <c:v>-18.59</c:v>
                </c:pt>
                <c:pt idx="59">
                  <c:v>-18.04</c:v>
                </c:pt>
                <c:pt idx="60">
                  <c:v>-17.48</c:v>
                </c:pt>
                <c:pt idx="61">
                  <c:v>-16.899999999999999</c:v>
                </c:pt>
                <c:pt idx="62">
                  <c:v>-16.36</c:v>
                </c:pt>
                <c:pt idx="63">
                  <c:v>-15.87</c:v>
                </c:pt>
                <c:pt idx="64">
                  <c:v>-15.48</c:v>
                </c:pt>
                <c:pt idx="65">
                  <c:v>-15.13</c:v>
                </c:pt>
                <c:pt idx="66">
                  <c:v>-14.81</c:v>
                </c:pt>
                <c:pt idx="67">
                  <c:v>-14.56</c:v>
                </c:pt>
                <c:pt idx="68">
                  <c:v>-14.34</c:v>
                </c:pt>
                <c:pt idx="69">
                  <c:v>-14.11</c:v>
                </c:pt>
                <c:pt idx="70">
                  <c:v>-13.88</c:v>
                </c:pt>
                <c:pt idx="71">
                  <c:v>-13.64</c:v>
                </c:pt>
                <c:pt idx="72">
                  <c:v>-13.38</c:v>
                </c:pt>
                <c:pt idx="73">
                  <c:v>-13.1</c:v>
                </c:pt>
                <c:pt idx="74">
                  <c:v>-12.83</c:v>
                </c:pt>
                <c:pt idx="75">
                  <c:v>-12.59</c:v>
                </c:pt>
                <c:pt idx="76">
                  <c:v>-12.34</c:v>
                </c:pt>
                <c:pt idx="77">
                  <c:v>-12.11</c:v>
                </c:pt>
                <c:pt idx="78">
                  <c:v>-11.94</c:v>
                </c:pt>
                <c:pt idx="79">
                  <c:v>-11.77</c:v>
                </c:pt>
                <c:pt idx="80">
                  <c:v>-11.61</c:v>
                </c:pt>
                <c:pt idx="81">
                  <c:v>-11.6</c:v>
                </c:pt>
                <c:pt idx="82">
                  <c:v>-11.72</c:v>
                </c:pt>
                <c:pt idx="83">
                  <c:v>-11.75</c:v>
                </c:pt>
                <c:pt idx="84">
                  <c:v>-11.81</c:v>
                </c:pt>
                <c:pt idx="85">
                  <c:v>-11.91</c:v>
                </c:pt>
                <c:pt idx="86">
                  <c:v>-11.94</c:v>
                </c:pt>
                <c:pt idx="87">
                  <c:v>-11.9</c:v>
                </c:pt>
                <c:pt idx="88">
                  <c:v>-11.81</c:v>
                </c:pt>
                <c:pt idx="89">
                  <c:v>-11.77</c:v>
                </c:pt>
                <c:pt idx="90">
                  <c:v>-11.78</c:v>
                </c:pt>
                <c:pt idx="91">
                  <c:v>-11.86</c:v>
                </c:pt>
                <c:pt idx="92">
                  <c:v>-11.97</c:v>
                </c:pt>
                <c:pt idx="93">
                  <c:v>-12.08</c:v>
                </c:pt>
                <c:pt idx="94">
                  <c:v>-12.21</c:v>
                </c:pt>
                <c:pt idx="95">
                  <c:v>-12.34</c:v>
                </c:pt>
                <c:pt idx="96">
                  <c:v>-12.48</c:v>
                </c:pt>
                <c:pt idx="97">
                  <c:v>-12.6</c:v>
                </c:pt>
                <c:pt idx="98">
                  <c:v>-12.7</c:v>
                </c:pt>
                <c:pt idx="99">
                  <c:v>-12.8</c:v>
                </c:pt>
                <c:pt idx="100">
                  <c:v>-12.88</c:v>
                </c:pt>
                <c:pt idx="101">
                  <c:v>-13.01</c:v>
                </c:pt>
                <c:pt idx="102">
                  <c:v>-13.09</c:v>
                </c:pt>
                <c:pt idx="103">
                  <c:v>-13.15</c:v>
                </c:pt>
                <c:pt idx="104">
                  <c:v>-13.22</c:v>
                </c:pt>
                <c:pt idx="105">
                  <c:v>-13.24</c:v>
                </c:pt>
                <c:pt idx="106">
                  <c:v>-13.27</c:v>
                </c:pt>
                <c:pt idx="107">
                  <c:v>-13.33</c:v>
                </c:pt>
                <c:pt idx="108">
                  <c:v>-13.43</c:v>
                </c:pt>
                <c:pt idx="109">
                  <c:v>-13.55</c:v>
                </c:pt>
                <c:pt idx="110">
                  <c:v>-13.68</c:v>
                </c:pt>
                <c:pt idx="111">
                  <c:v>-13.81</c:v>
                </c:pt>
                <c:pt idx="112">
                  <c:v>-13.95</c:v>
                </c:pt>
                <c:pt idx="113">
                  <c:v>-14.05</c:v>
                </c:pt>
                <c:pt idx="114">
                  <c:v>-14.12</c:v>
                </c:pt>
                <c:pt idx="115">
                  <c:v>-14.16</c:v>
                </c:pt>
                <c:pt idx="116">
                  <c:v>-14.17</c:v>
                </c:pt>
                <c:pt idx="117">
                  <c:v>-14.17</c:v>
                </c:pt>
                <c:pt idx="118">
                  <c:v>-14.16</c:v>
                </c:pt>
                <c:pt idx="119">
                  <c:v>-14.17</c:v>
                </c:pt>
                <c:pt idx="120">
                  <c:v>-14.16</c:v>
                </c:pt>
                <c:pt idx="121">
                  <c:v>-14.19</c:v>
                </c:pt>
                <c:pt idx="122">
                  <c:v>-14.25</c:v>
                </c:pt>
                <c:pt idx="123">
                  <c:v>-14.31</c:v>
                </c:pt>
                <c:pt idx="124">
                  <c:v>-14.41</c:v>
                </c:pt>
                <c:pt idx="125">
                  <c:v>-14.5</c:v>
                </c:pt>
                <c:pt idx="126">
                  <c:v>-14.66</c:v>
                </c:pt>
                <c:pt idx="127">
                  <c:v>-14.84</c:v>
                </c:pt>
                <c:pt idx="128">
                  <c:v>-15.02</c:v>
                </c:pt>
                <c:pt idx="129">
                  <c:v>-15.22</c:v>
                </c:pt>
                <c:pt idx="130">
                  <c:v>-15.44</c:v>
                </c:pt>
                <c:pt idx="131">
                  <c:v>-15.67</c:v>
                </c:pt>
                <c:pt idx="132">
                  <c:v>-15.92</c:v>
                </c:pt>
                <c:pt idx="133">
                  <c:v>-16.149999999999999</c:v>
                </c:pt>
                <c:pt idx="134">
                  <c:v>-16.34</c:v>
                </c:pt>
                <c:pt idx="135">
                  <c:v>-16.55</c:v>
                </c:pt>
                <c:pt idx="136">
                  <c:v>-16.71</c:v>
                </c:pt>
                <c:pt idx="137">
                  <c:v>-16.86</c:v>
                </c:pt>
                <c:pt idx="138">
                  <c:v>-16.93</c:v>
                </c:pt>
                <c:pt idx="139">
                  <c:v>-16.989999999999998</c:v>
                </c:pt>
                <c:pt idx="140">
                  <c:v>-17.05</c:v>
                </c:pt>
                <c:pt idx="141">
                  <c:v>-17.12</c:v>
                </c:pt>
                <c:pt idx="142">
                  <c:v>-17.14</c:v>
                </c:pt>
                <c:pt idx="143">
                  <c:v>-17.16</c:v>
                </c:pt>
                <c:pt idx="144">
                  <c:v>-17.14</c:v>
                </c:pt>
                <c:pt idx="145">
                  <c:v>-17.13</c:v>
                </c:pt>
                <c:pt idx="146">
                  <c:v>-17.12</c:v>
                </c:pt>
                <c:pt idx="147">
                  <c:v>-17.100000000000001</c:v>
                </c:pt>
                <c:pt idx="148">
                  <c:v>-17.079999999999998</c:v>
                </c:pt>
                <c:pt idx="149">
                  <c:v>-17.07</c:v>
                </c:pt>
                <c:pt idx="150">
                  <c:v>-17.05</c:v>
                </c:pt>
                <c:pt idx="151">
                  <c:v>-17.010000000000002</c:v>
                </c:pt>
                <c:pt idx="152">
                  <c:v>-16.97</c:v>
                </c:pt>
                <c:pt idx="153">
                  <c:v>-16.93</c:v>
                </c:pt>
                <c:pt idx="154">
                  <c:v>-16.89</c:v>
                </c:pt>
                <c:pt idx="155">
                  <c:v>-16.87</c:v>
                </c:pt>
                <c:pt idx="156">
                  <c:v>-16.88</c:v>
                </c:pt>
                <c:pt idx="157">
                  <c:v>-16.91</c:v>
                </c:pt>
                <c:pt idx="158">
                  <c:v>-16.95</c:v>
                </c:pt>
                <c:pt idx="159">
                  <c:v>-16.97</c:v>
                </c:pt>
                <c:pt idx="160">
                  <c:v>-16.97</c:v>
                </c:pt>
                <c:pt idx="161">
                  <c:v>-16.95</c:v>
                </c:pt>
                <c:pt idx="162">
                  <c:v>-16.95</c:v>
                </c:pt>
                <c:pt idx="163">
                  <c:v>-16.95</c:v>
                </c:pt>
                <c:pt idx="164">
                  <c:v>-16.989999999999998</c:v>
                </c:pt>
                <c:pt idx="165">
                  <c:v>-17.059999999999999</c:v>
                </c:pt>
                <c:pt idx="166">
                  <c:v>-17.16</c:v>
                </c:pt>
                <c:pt idx="167">
                  <c:v>-17.260000000000002</c:v>
                </c:pt>
                <c:pt idx="168">
                  <c:v>-17.350000000000001</c:v>
                </c:pt>
                <c:pt idx="169">
                  <c:v>-17.45</c:v>
                </c:pt>
                <c:pt idx="170">
                  <c:v>-17.55</c:v>
                </c:pt>
                <c:pt idx="171">
                  <c:v>-17.66</c:v>
                </c:pt>
                <c:pt idx="172">
                  <c:v>-17.8</c:v>
                </c:pt>
                <c:pt idx="173">
                  <c:v>-17.95</c:v>
                </c:pt>
                <c:pt idx="174">
                  <c:v>-18.02</c:v>
                </c:pt>
                <c:pt idx="175">
                  <c:v>-18</c:v>
                </c:pt>
                <c:pt idx="176">
                  <c:v>-17.97</c:v>
                </c:pt>
                <c:pt idx="177">
                  <c:v>-17.93</c:v>
                </c:pt>
                <c:pt idx="178">
                  <c:v>-17.899999999999999</c:v>
                </c:pt>
                <c:pt idx="179">
                  <c:v>-17.89</c:v>
                </c:pt>
                <c:pt idx="180">
                  <c:v>-17.91</c:v>
                </c:pt>
                <c:pt idx="181">
                  <c:v>-17.96</c:v>
                </c:pt>
                <c:pt idx="182">
                  <c:v>-18.02</c:v>
                </c:pt>
                <c:pt idx="183">
                  <c:v>-18.079999999999998</c:v>
                </c:pt>
                <c:pt idx="184">
                  <c:v>-18.14</c:v>
                </c:pt>
                <c:pt idx="185">
                  <c:v>-18.21</c:v>
                </c:pt>
                <c:pt idx="186">
                  <c:v>-18.34</c:v>
                </c:pt>
                <c:pt idx="187">
                  <c:v>-18.52</c:v>
                </c:pt>
                <c:pt idx="188">
                  <c:v>-18.73</c:v>
                </c:pt>
                <c:pt idx="189">
                  <c:v>-18.899999999999999</c:v>
                </c:pt>
                <c:pt idx="190">
                  <c:v>-18.96</c:v>
                </c:pt>
                <c:pt idx="191">
                  <c:v>-18.96</c:v>
                </c:pt>
                <c:pt idx="192">
                  <c:v>-18.93</c:v>
                </c:pt>
                <c:pt idx="193">
                  <c:v>-18.88</c:v>
                </c:pt>
                <c:pt idx="194">
                  <c:v>-18.8</c:v>
                </c:pt>
                <c:pt idx="195">
                  <c:v>-18.72</c:v>
                </c:pt>
                <c:pt idx="196">
                  <c:v>-18.66</c:v>
                </c:pt>
                <c:pt idx="197">
                  <c:v>-18.64</c:v>
                </c:pt>
                <c:pt idx="198">
                  <c:v>-18.66</c:v>
                </c:pt>
                <c:pt idx="199">
                  <c:v>-18.75</c:v>
                </c:pt>
                <c:pt idx="200">
                  <c:v>-18.850000000000001</c:v>
                </c:pt>
                <c:pt idx="201">
                  <c:v>-18.940000000000001</c:v>
                </c:pt>
                <c:pt idx="202">
                  <c:v>-19.05</c:v>
                </c:pt>
                <c:pt idx="203">
                  <c:v>-19.190000000000001</c:v>
                </c:pt>
                <c:pt idx="204">
                  <c:v>-19.350000000000001</c:v>
                </c:pt>
                <c:pt idx="205">
                  <c:v>-19.54</c:v>
                </c:pt>
                <c:pt idx="206">
                  <c:v>-19.77</c:v>
                </c:pt>
                <c:pt idx="207">
                  <c:v>-20.04</c:v>
                </c:pt>
                <c:pt idx="208">
                  <c:v>-20.329999999999998</c:v>
                </c:pt>
                <c:pt idx="209">
                  <c:v>-20.61</c:v>
                </c:pt>
                <c:pt idx="210">
                  <c:v>-20.92</c:v>
                </c:pt>
                <c:pt idx="211">
                  <c:v>-21.26</c:v>
                </c:pt>
                <c:pt idx="212">
                  <c:v>-21.62</c:v>
                </c:pt>
                <c:pt idx="213">
                  <c:v>-21.91</c:v>
                </c:pt>
                <c:pt idx="214">
                  <c:v>-22.08</c:v>
                </c:pt>
                <c:pt idx="215">
                  <c:v>-22.14</c:v>
                </c:pt>
                <c:pt idx="216">
                  <c:v>-22.12</c:v>
                </c:pt>
                <c:pt idx="217">
                  <c:v>-22.12</c:v>
                </c:pt>
                <c:pt idx="218">
                  <c:v>-22.16</c:v>
                </c:pt>
                <c:pt idx="219">
                  <c:v>-22.17</c:v>
                </c:pt>
                <c:pt idx="220">
                  <c:v>-22.09</c:v>
                </c:pt>
                <c:pt idx="221">
                  <c:v>-21.89</c:v>
                </c:pt>
                <c:pt idx="222">
                  <c:v>-21.63</c:v>
                </c:pt>
                <c:pt idx="223">
                  <c:v>-21.43</c:v>
                </c:pt>
                <c:pt idx="224">
                  <c:v>-21.29</c:v>
                </c:pt>
                <c:pt idx="225">
                  <c:v>-21.23</c:v>
                </c:pt>
                <c:pt idx="226">
                  <c:v>-21.2</c:v>
                </c:pt>
                <c:pt idx="227">
                  <c:v>-21.21</c:v>
                </c:pt>
                <c:pt idx="228">
                  <c:v>-21.17</c:v>
                </c:pt>
                <c:pt idx="229">
                  <c:v>-20.81</c:v>
                </c:pt>
                <c:pt idx="230">
                  <c:v>-21.01</c:v>
                </c:pt>
                <c:pt idx="231">
                  <c:v>-21.17</c:v>
                </c:pt>
                <c:pt idx="232">
                  <c:v>-21.1</c:v>
                </c:pt>
                <c:pt idx="233">
                  <c:v>-20.95</c:v>
                </c:pt>
                <c:pt idx="234">
                  <c:v>-20.76</c:v>
                </c:pt>
                <c:pt idx="235">
                  <c:v>-20.57</c:v>
                </c:pt>
                <c:pt idx="236">
                  <c:v>-20.39</c:v>
                </c:pt>
                <c:pt idx="237">
                  <c:v>-20.25</c:v>
                </c:pt>
                <c:pt idx="238">
                  <c:v>-20.14</c:v>
                </c:pt>
                <c:pt idx="239">
                  <c:v>-20.04</c:v>
                </c:pt>
                <c:pt idx="240">
                  <c:v>-19.940000000000001</c:v>
                </c:pt>
                <c:pt idx="241">
                  <c:v>-19.829999999999998</c:v>
                </c:pt>
                <c:pt idx="242">
                  <c:v>-19.72</c:v>
                </c:pt>
                <c:pt idx="243">
                  <c:v>-19.559999999999999</c:v>
                </c:pt>
                <c:pt idx="244">
                  <c:v>-19.38</c:v>
                </c:pt>
                <c:pt idx="245">
                  <c:v>-19.16</c:v>
                </c:pt>
                <c:pt idx="246">
                  <c:v>-18.91</c:v>
                </c:pt>
                <c:pt idx="247">
                  <c:v>-18.68</c:v>
                </c:pt>
                <c:pt idx="248">
                  <c:v>-18.489999999999998</c:v>
                </c:pt>
                <c:pt idx="249">
                  <c:v>-18.38</c:v>
                </c:pt>
                <c:pt idx="250">
                  <c:v>-18.309999999999999</c:v>
                </c:pt>
                <c:pt idx="251">
                  <c:v>-18.21</c:v>
                </c:pt>
                <c:pt idx="252">
                  <c:v>-18.02</c:v>
                </c:pt>
                <c:pt idx="253">
                  <c:v>-17.75</c:v>
                </c:pt>
                <c:pt idx="254">
                  <c:v>-17.399999999999999</c:v>
                </c:pt>
                <c:pt idx="255">
                  <c:v>-17.010000000000002</c:v>
                </c:pt>
                <c:pt idx="256">
                  <c:v>-16.59</c:v>
                </c:pt>
                <c:pt idx="257">
                  <c:v>-16.2</c:v>
                </c:pt>
                <c:pt idx="258">
                  <c:v>-15.82</c:v>
                </c:pt>
                <c:pt idx="259">
                  <c:v>-15.48</c:v>
                </c:pt>
                <c:pt idx="260">
                  <c:v>-15.19</c:v>
                </c:pt>
                <c:pt idx="261">
                  <c:v>-14.95</c:v>
                </c:pt>
                <c:pt idx="262">
                  <c:v>-14.74</c:v>
                </c:pt>
                <c:pt idx="263">
                  <c:v>-14.55</c:v>
                </c:pt>
                <c:pt idx="264">
                  <c:v>-14.34</c:v>
                </c:pt>
                <c:pt idx="265">
                  <c:v>-14.07</c:v>
                </c:pt>
                <c:pt idx="266">
                  <c:v>-13.73</c:v>
                </c:pt>
                <c:pt idx="267">
                  <c:v>-13.36</c:v>
                </c:pt>
                <c:pt idx="268">
                  <c:v>-12.98</c:v>
                </c:pt>
                <c:pt idx="269">
                  <c:v>-12.6</c:v>
                </c:pt>
                <c:pt idx="270">
                  <c:v>-12.25</c:v>
                </c:pt>
                <c:pt idx="271">
                  <c:v>-11.96</c:v>
                </c:pt>
                <c:pt idx="272">
                  <c:v>-11.72</c:v>
                </c:pt>
                <c:pt idx="273">
                  <c:v>-11.52</c:v>
                </c:pt>
                <c:pt idx="274">
                  <c:v>-11.33</c:v>
                </c:pt>
                <c:pt idx="275">
                  <c:v>-11.14</c:v>
                </c:pt>
                <c:pt idx="276">
                  <c:v>-10.91</c:v>
                </c:pt>
                <c:pt idx="277">
                  <c:v>-10.66</c:v>
                </c:pt>
                <c:pt idx="278">
                  <c:v>-10.43</c:v>
                </c:pt>
                <c:pt idx="279">
                  <c:v>-10.24</c:v>
                </c:pt>
                <c:pt idx="280">
                  <c:v>-10.1</c:v>
                </c:pt>
                <c:pt idx="281">
                  <c:v>-9.99</c:v>
                </c:pt>
                <c:pt idx="282">
                  <c:v>-9.89</c:v>
                </c:pt>
                <c:pt idx="283">
                  <c:v>-9.77</c:v>
                </c:pt>
                <c:pt idx="284">
                  <c:v>-9.6199999999999992</c:v>
                </c:pt>
                <c:pt idx="285">
                  <c:v>-9.4600000000000009</c:v>
                </c:pt>
                <c:pt idx="286">
                  <c:v>-9.31</c:v>
                </c:pt>
                <c:pt idx="287">
                  <c:v>-9.19</c:v>
                </c:pt>
                <c:pt idx="288">
                  <c:v>-9.08</c:v>
                </c:pt>
                <c:pt idx="289">
                  <c:v>-9.01</c:v>
                </c:pt>
                <c:pt idx="290">
                  <c:v>-8.9700000000000006</c:v>
                </c:pt>
                <c:pt idx="291">
                  <c:v>-8.9</c:v>
                </c:pt>
                <c:pt idx="292">
                  <c:v>-8.81</c:v>
                </c:pt>
                <c:pt idx="293">
                  <c:v>-8.69</c:v>
                </c:pt>
                <c:pt idx="294">
                  <c:v>-8.56</c:v>
                </c:pt>
                <c:pt idx="295">
                  <c:v>-8.4600000000000009</c:v>
                </c:pt>
                <c:pt idx="296">
                  <c:v>-8.44</c:v>
                </c:pt>
                <c:pt idx="297">
                  <c:v>-8.64</c:v>
                </c:pt>
                <c:pt idx="298">
                  <c:v>-9.76</c:v>
                </c:pt>
                <c:pt idx="299">
                  <c:v>-16.64</c:v>
                </c:pt>
                <c:pt idx="300">
                  <c:v>-17.149999999999999</c:v>
                </c:pt>
                <c:pt idx="301">
                  <c:v>-11.87</c:v>
                </c:pt>
                <c:pt idx="302">
                  <c:v>-11.51</c:v>
                </c:pt>
                <c:pt idx="303">
                  <c:v>-13.49</c:v>
                </c:pt>
                <c:pt idx="304">
                  <c:v>-13.71</c:v>
                </c:pt>
                <c:pt idx="305">
                  <c:v>-10.18</c:v>
                </c:pt>
                <c:pt idx="306">
                  <c:v>-8.69</c:v>
                </c:pt>
                <c:pt idx="307">
                  <c:v>-8.1</c:v>
                </c:pt>
                <c:pt idx="308">
                  <c:v>-7.85</c:v>
                </c:pt>
                <c:pt idx="309">
                  <c:v>-7.73</c:v>
                </c:pt>
                <c:pt idx="310">
                  <c:v>-7.68</c:v>
                </c:pt>
                <c:pt idx="311">
                  <c:v>-7.73</c:v>
                </c:pt>
                <c:pt idx="312">
                  <c:v>-7.79</c:v>
                </c:pt>
                <c:pt idx="313">
                  <c:v>-7.35</c:v>
                </c:pt>
                <c:pt idx="314">
                  <c:v>-7.14</c:v>
                </c:pt>
                <c:pt idx="315">
                  <c:v>-7.05</c:v>
                </c:pt>
                <c:pt idx="316">
                  <c:v>-7.02</c:v>
                </c:pt>
                <c:pt idx="317">
                  <c:v>-7.02</c:v>
                </c:pt>
                <c:pt idx="318">
                  <c:v>-7.06</c:v>
                </c:pt>
                <c:pt idx="319">
                  <c:v>-7.14</c:v>
                </c:pt>
                <c:pt idx="320">
                  <c:v>-7.23</c:v>
                </c:pt>
                <c:pt idx="321">
                  <c:v>-7.33</c:v>
                </c:pt>
                <c:pt idx="322">
                  <c:v>-7.4</c:v>
                </c:pt>
                <c:pt idx="323">
                  <c:v>-7.47</c:v>
                </c:pt>
                <c:pt idx="324">
                  <c:v>-7.56</c:v>
                </c:pt>
                <c:pt idx="325">
                  <c:v>-7.67</c:v>
                </c:pt>
                <c:pt idx="326">
                  <c:v>-7.77</c:v>
                </c:pt>
                <c:pt idx="327">
                  <c:v>-7.85</c:v>
                </c:pt>
                <c:pt idx="328">
                  <c:v>-7.97</c:v>
                </c:pt>
                <c:pt idx="329">
                  <c:v>-7.7</c:v>
                </c:pt>
                <c:pt idx="330">
                  <c:v>-7.58</c:v>
                </c:pt>
                <c:pt idx="331">
                  <c:v>-7.52</c:v>
                </c:pt>
                <c:pt idx="332">
                  <c:v>-7.46</c:v>
                </c:pt>
                <c:pt idx="333">
                  <c:v>-7.34</c:v>
                </c:pt>
                <c:pt idx="334">
                  <c:v>-7.26</c:v>
                </c:pt>
                <c:pt idx="335">
                  <c:v>-7.18</c:v>
                </c:pt>
                <c:pt idx="336">
                  <c:v>-7.11</c:v>
                </c:pt>
                <c:pt idx="337">
                  <c:v>-7.17</c:v>
                </c:pt>
                <c:pt idx="338">
                  <c:v>-7.07</c:v>
                </c:pt>
                <c:pt idx="339">
                  <c:v>-6.91</c:v>
                </c:pt>
                <c:pt idx="340">
                  <c:v>-6.73</c:v>
                </c:pt>
                <c:pt idx="341">
                  <c:v>-6.65</c:v>
                </c:pt>
                <c:pt idx="342">
                  <c:v>-6.61</c:v>
                </c:pt>
                <c:pt idx="343">
                  <c:v>-6.61</c:v>
                </c:pt>
                <c:pt idx="344">
                  <c:v>-6.67</c:v>
                </c:pt>
                <c:pt idx="345">
                  <c:v>-6.84</c:v>
                </c:pt>
                <c:pt idx="346">
                  <c:v>-7.16</c:v>
                </c:pt>
                <c:pt idx="347">
                  <c:v>-7.54</c:v>
                </c:pt>
                <c:pt idx="348">
                  <c:v>-8.17</c:v>
                </c:pt>
                <c:pt idx="349">
                  <c:v>-8.3800000000000008</c:v>
                </c:pt>
                <c:pt idx="350">
                  <c:v>-8.77</c:v>
                </c:pt>
                <c:pt idx="351">
                  <c:v>-9.3000000000000007</c:v>
                </c:pt>
                <c:pt idx="352">
                  <c:v>-9.83</c:v>
                </c:pt>
                <c:pt idx="353">
                  <c:v>-10.27</c:v>
                </c:pt>
                <c:pt idx="354">
                  <c:v>-10.68</c:v>
                </c:pt>
                <c:pt idx="355">
                  <c:v>-11.11</c:v>
                </c:pt>
                <c:pt idx="356">
                  <c:v>-11.52</c:v>
                </c:pt>
                <c:pt idx="357">
                  <c:v>-11.84</c:v>
                </c:pt>
                <c:pt idx="358">
                  <c:v>-12.09</c:v>
                </c:pt>
                <c:pt idx="359">
                  <c:v>-12.31</c:v>
                </c:pt>
                <c:pt idx="360">
                  <c:v>-12.52</c:v>
                </c:pt>
                <c:pt idx="361">
                  <c:v>-12.72</c:v>
                </c:pt>
                <c:pt idx="362">
                  <c:v>-12.91</c:v>
                </c:pt>
                <c:pt idx="363">
                  <c:v>-13.07</c:v>
                </c:pt>
                <c:pt idx="364">
                  <c:v>-13.22</c:v>
                </c:pt>
                <c:pt idx="365">
                  <c:v>-13.34</c:v>
                </c:pt>
                <c:pt idx="366">
                  <c:v>-13.43</c:v>
                </c:pt>
                <c:pt idx="367">
                  <c:v>-13.34</c:v>
                </c:pt>
                <c:pt idx="368">
                  <c:v>-13.36</c:v>
                </c:pt>
                <c:pt idx="369">
                  <c:v>-13.41</c:v>
                </c:pt>
                <c:pt idx="370">
                  <c:v>-13.42</c:v>
                </c:pt>
                <c:pt idx="371">
                  <c:v>-13.36</c:v>
                </c:pt>
                <c:pt idx="372">
                  <c:v>-13.36</c:v>
                </c:pt>
                <c:pt idx="373">
                  <c:v>-13.32</c:v>
                </c:pt>
                <c:pt idx="374">
                  <c:v>-13.18</c:v>
                </c:pt>
                <c:pt idx="375">
                  <c:v>-13.06</c:v>
                </c:pt>
                <c:pt idx="376">
                  <c:v>-12.98</c:v>
                </c:pt>
                <c:pt idx="377">
                  <c:v>-12.95</c:v>
                </c:pt>
                <c:pt idx="378">
                  <c:v>-12.89</c:v>
                </c:pt>
                <c:pt idx="379">
                  <c:v>-12.77</c:v>
                </c:pt>
                <c:pt idx="380">
                  <c:v>-12.72</c:v>
                </c:pt>
                <c:pt idx="381">
                  <c:v>-12.74</c:v>
                </c:pt>
                <c:pt idx="382">
                  <c:v>-12.81</c:v>
                </c:pt>
                <c:pt idx="383">
                  <c:v>-12.92</c:v>
                </c:pt>
                <c:pt idx="384">
                  <c:v>-13.15</c:v>
                </c:pt>
                <c:pt idx="385">
                  <c:v>-13.45</c:v>
                </c:pt>
                <c:pt idx="386">
                  <c:v>-13.81</c:v>
                </c:pt>
                <c:pt idx="387">
                  <c:v>-14.28</c:v>
                </c:pt>
                <c:pt idx="388">
                  <c:v>-14.8</c:v>
                </c:pt>
                <c:pt idx="389">
                  <c:v>-15.35</c:v>
                </c:pt>
                <c:pt idx="390">
                  <c:v>-15.92</c:v>
                </c:pt>
                <c:pt idx="391">
                  <c:v>-16.579999999999998</c:v>
                </c:pt>
                <c:pt idx="392">
                  <c:v>-16.96</c:v>
                </c:pt>
                <c:pt idx="393">
                  <c:v>-17.47</c:v>
                </c:pt>
                <c:pt idx="394">
                  <c:v>-18.03</c:v>
                </c:pt>
                <c:pt idx="395">
                  <c:v>-18.66</c:v>
                </c:pt>
                <c:pt idx="396">
                  <c:v>-19.37</c:v>
                </c:pt>
                <c:pt idx="397">
                  <c:v>-20.16</c:v>
                </c:pt>
                <c:pt idx="398">
                  <c:v>-20.86</c:v>
                </c:pt>
                <c:pt idx="399">
                  <c:v>-21.11</c:v>
                </c:pt>
                <c:pt idx="400">
                  <c:v>-21.2</c:v>
                </c:pt>
                <c:pt idx="401">
                  <c:v>-21.2</c:v>
                </c:pt>
                <c:pt idx="402">
                  <c:v>-21.49</c:v>
                </c:pt>
                <c:pt idx="403">
                  <c:v>-21.83</c:v>
                </c:pt>
                <c:pt idx="404">
                  <c:v>-22.31</c:v>
                </c:pt>
                <c:pt idx="405">
                  <c:v>-23.44</c:v>
                </c:pt>
                <c:pt idx="406">
                  <c:v>-24.8</c:v>
                </c:pt>
                <c:pt idx="407">
                  <c:v>-25.62</c:v>
                </c:pt>
                <c:pt idx="408">
                  <c:v>-26.5</c:v>
                </c:pt>
                <c:pt idx="409">
                  <c:v>-27.66</c:v>
                </c:pt>
                <c:pt idx="410">
                  <c:v>-29.26</c:v>
                </c:pt>
                <c:pt idx="411">
                  <c:v>-30.69</c:v>
                </c:pt>
                <c:pt idx="412">
                  <c:v>-30.26</c:v>
                </c:pt>
                <c:pt idx="413">
                  <c:v>-31.69</c:v>
                </c:pt>
                <c:pt idx="414">
                  <c:v>-32.4</c:v>
                </c:pt>
                <c:pt idx="415">
                  <c:v>-33.1</c:v>
                </c:pt>
                <c:pt idx="416">
                  <c:v>-31.52</c:v>
                </c:pt>
                <c:pt idx="417">
                  <c:v>-29.7</c:v>
                </c:pt>
                <c:pt idx="418">
                  <c:v>-30.04</c:v>
                </c:pt>
                <c:pt idx="419">
                  <c:v>-28.78</c:v>
                </c:pt>
                <c:pt idx="420">
                  <c:v>-26.93</c:v>
                </c:pt>
                <c:pt idx="421">
                  <c:v>-26.17</c:v>
                </c:pt>
                <c:pt idx="422">
                  <c:v>-26.55</c:v>
                </c:pt>
                <c:pt idx="423">
                  <c:v>-26.93</c:v>
                </c:pt>
                <c:pt idx="424">
                  <c:v>-27.43</c:v>
                </c:pt>
                <c:pt idx="425">
                  <c:v>-27.04</c:v>
                </c:pt>
                <c:pt idx="426">
                  <c:v>-26.69</c:v>
                </c:pt>
                <c:pt idx="427">
                  <c:v>-24.47</c:v>
                </c:pt>
                <c:pt idx="428">
                  <c:v>-22.35</c:v>
                </c:pt>
                <c:pt idx="429">
                  <c:v>-20.260000000000002</c:v>
                </c:pt>
                <c:pt idx="430">
                  <c:v>-18.3</c:v>
                </c:pt>
                <c:pt idx="431">
                  <c:v>-18.22</c:v>
                </c:pt>
                <c:pt idx="432">
                  <c:v>-20.68</c:v>
                </c:pt>
                <c:pt idx="433">
                  <c:v>-20.399999999999999</c:v>
                </c:pt>
                <c:pt idx="434">
                  <c:v>-17.54</c:v>
                </c:pt>
                <c:pt idx="435">
                  <c:v>-16.47</c:v>
                </c:pt>
                <c:pt idx="436">
                  <c:v>-18.3</c:v>
                </c:pt>
                <c:pt idx="437">
                  <c:v>-21.48</c:v>
                </c:pt>
                <c:pt idx="438">
                  <c:v>-23.29</c:v>
                </c:pt>
                <c:pt idx="439">
                  <c:v>-24.69</c:v>
                </c:pt>
                <c:pt idx="440">
                  <c:v>-26.53</c:v>
                </c:pt>
                <c:pt idx="441">
                  <c:v>-28.38</c:v>
                </c:pt>
                <c:pt idx="442">
                  <c:v>-30.36</c:v>
                </c:pt>
                <c:pt idx="443">
                  <c:v>-31.76</c:v>
                </c:pt>
                <c:pt idx="444">
                  <c:v>-33.380000000000003</c:v>
                </c:pt>
                <c:pt idx="445">
                  <c:v>-39.880000000000003</c:v>
                </c:pt>
                <c:pt idx="446">
                  <c:v>-39.01</c:v>
                </c:pt>
                <c:pt idx="447">
                  <c:v>-38.39</c:v>
                </c:pt>
                <c:pt idx="448">
                  <c:v>-39.67</c:v>
                </c:pt>
                <c:pt idx="449">
                  <c:v>-38.28</c:v>
                </c:pt>
                <c:pt idx="450">
                  <c:v>-38.47</c:v>
                </c:pt>
                <c:pt idx="451">
                  <c:v>-39.11</c:v>
                </c:pt>
                <c:pt idx="452">
                  <c:v>-40.619999999999997</c:v>
                </c:pt>
                <c:pt idx="453">
                  <c:v>-42.04</c:v>
                </c:pt>
                <c:pt idx="454">
                  <c:v>-40.07</c:v>
                </c:pt>
                <c:pt idx="455">
                  <c:v>-38.229999999999997</c:v>
                </c:pt>
                <c:pt idx="456">
                  <c:v>-36.56</c:v>
                </c:pt>
                <c:pt idx="457">
                  <c:v>-34.81</c:v>
                </c:pt>
                <c:pt idx="458">
                  <c:v>-33.46</c:v>
                </c:pt>
                <c:pt idx="459">
                  <c:v>-31.91</c:v>
                </c:pt>
                <c:pt idx="460">
                  <c:v>-30.06</c:v>
                </c:pt>
                <c:pt idx="461">
                  <c:v>-28.27</c:v>
                </c:pt>
                <c:pt idx="462">
                  <c:v>-27.12</c:v>
                </c:pt>
                <c:pt idx="463">
                  <c:v>-27.02</c:v>
                </c:pt>
                <c:pt idx="464">
                  <c:v>-27.91</c:v>
                </c:pt>
                <c:pt idx="465">
                  <c:v>-28.32</c:v>
                </c:pt>
                <c:pt idx="466">
                  <c:v>-28.2</c:v>
                </c:pt>
                <c:pt idx="467">
                  <c:v>-27.76</c:v>
                </c:pt>
                <c:pt idx="468">
                  <c:v>-27.32</c:v>
                </c:pt>
                <c:pt idx="469">
                  <c:v>-25.74</c:v>
                </c:pt>
                <c:pt idx="470">
                  <c:v>-26.37</c:v>
                </c:pt>
                <c:pt idx="471">
                  <c:v>-28.38</c:v>
                </c:pt>
                <c:pt idx="472">
                  <c:v>-29.51</c:v>
                </c:pt>
                <c:pt idx="473">
                  <c:v>-28.49</c:v>
                </c:pt>
                <c:pt idx="474">
                  <c:v>-26.94</c:v>
                </c:pt>
                <c:pt idx="475">
                  <c:v>-25.74</c:v>
                </c:pt>
                <c:pt idx="476">
                  <c:v>-24.44</c:v>
                </c:pt>
                <c:pt idx="477">
                  <c:v>-24.06</c:v>
                </c:pt>
                <c:pt idx="478">
                  <c:v>-23.45</c:v>
                </c:pt>
                <c:pt idx="479">
                  <c:v>-23.05</c:v>
                </c:pt>
                <c:pt idx="480">
                  <c:v>-23.08</c:v>
                </c:pt>
                <c:pt idx="481">
                  <c:v>-22.87</c:v>
                </c:pt>
                <c:pt idx="482">
                  <c:v>-22.2</c:v>
                </c:pt>
                <c:pt idx="483">
                  <c:v>-21.78</c:v>
                </c:pt>
                <c:pt idx="484">
                  <c:v>-21.58</c:v>
                </c:pt>
                <c:pt idx="485">
                  <c:v>-21.11</c:v>
                </c:pt>
                <c:pt idx="486">
                  <c:v>-20.78</c:v>
                </c:pt>
                <c:pt idx="487">
                  <c:v>-21.24</c:v>
                </c:pt>
                <c:pt idx="488">
                  <c:v>-22.45</c:v>
                </c:pt>
                <c:pt idx="489">
                  <c:v>-21.69</c:v>
                </c:pt>
                <c:pt idx="490">
                  <c:v>-21.44</c:v>
                </c:pt>
                <c:pt idx="491">
                  <c:v>-21.71</c:v>
                </c:pt>
                <c:pt idx="492">
                  <c:v>-22.09</c:v>
                </c:pt>
                <c:pt idx="493">
                  <c:v>-21.82</c:v>
                </c:pt>
                <c:pt idx="494">
                  <c:v>-21.03</c:v>
                </c:pt>
                <c:pt idx="495">
                  <c:v>-20.79</c:v>
                </c:pt>
                <c:pt idx="496">
                  <c:v>-21.05</c:v>
                </c:pt>
                <c:pt idx="497">
                  <c:v>-21.54</c:v>
                </c:pt>
                <c:pt idx="498">
                  <c:v>-19.670000000000002</c:v>
                </c:pt>
                <c:pt idx="499">
                  <c:v>-17.329999999999998</c:v>
                </c:pt>
                <c:pt idx="500">
                  <c:v>-15.91</c:v>
                </c:pt>
                <c:pt idx="501">
                  <c:v>-14.96</c:v>
                </c:pt>
                <c:pt idx="502">
                  <c:v>-14</c:v>
                </c:pt>
                <c:pt idx="503">
                  <c:v>-14.2</c:v>
                </c:pt>
                <c:pt idx="504">
                  <c:v>-13.28</c:v>
                </c:pt>
                <c:pt idx="505">
                  <c:v>-13.14</c:v>
                </c:pt>
                <c:pt idx="506">
                  <c:v>-14.31</c:v>
                </c:pt>
                <c:pt idx="507">
                  <c:v>-15.97</c:v>
                </c:pt>
                <c:pt idx="508">
                  <c:v>-16.809999999999999</c:v>
                </c:pt>
                <c:pt idx="509">
                  <c:v>-19.649999999999999</c:v>
                </c:pt>
                <c:pt idx="510">
                  <c:v>-21.49</c:v>
                </c:pt>
                <c:pt idx="511">
                  <c:v>-20.94</c:v>
                </c:pt>
                <c:pt idx="512">
                  <c:v>-23.9</c:v>
                </c:pt>
                <c:pt idx="513">
                  <c:v>-27.69</c:v>
                </c:pt>
                <c:pt idx="514">
                  <c:v>-29.19</c:v>
                </c:pt>
                <c:pt idx="515">
                  <c:v>-27.33</c:v>
                </c:pt>
                <c:pt idx="516">
                  <c:v>-27.5</c:v>
                </c:pt>
                <c:pt idx="517">
                  <c:v>-30.73</c:v>
                </c:pt>
                <c:pt idx="518">
                  <c:v>-32.17</c:v>
                </c:pt>
                <c:pt idx="519">
                  <c:v>-35</c:v>
                </c:pt>
                <c:pt idx="520">
                  <c:v>-35.35</c:v>
                </c:pt>
                <c:pt idx="521">
                  <c:v>-33.5</c:v>
                </c:pt>
                <c:pt idx="522">
                  <c:v>-30.99</c:v>
                </c:pt>
                <c:pt idx="523">
                  <c:v>-28.65</c:v>
                </c:pt>
                <c:pt idx="524">
                  <c:v>-26.64</c:v>
                </c:pt>
                <c:pt idx="525">
                  <c:v>-25.34</c:v>
                </c:pt>
                <c:pt idx="526">
                  <c:v>-25.14</c:v>
                </c:pt>
                <c:pt idx="527">
                  <c:v>-25.9</c:v>
                </c:pt>
                <c:pt idx="528">
                  <c:v>-26.57</c:v>
                </c:pt>
                <c:pt idx="529">
                  <c:v>-26.34</c:v>
                </c:pt>
                <c:pt idx="530">
                  <c:v>-26.48</c:v>
                </c:pt>
                <c:pt idx="531">
                  <c:v>-24.83</c:v>
                </c:pt>
                <c:pt idx="532">
                  <c:v>-23.03</c:v>
                </c:pt>
                <c:pt idx="533">
                  <c:v>-21.91</c:v>
                </c:pt>
                <c:pt idx="534">
                  <c:v>-22.14</c:v>
                </c:pt>
                <c:pt idx="535">
                  <c:v>-21.53</c:v>
                </c:pt>
                <c:pt idx="536">
                  <c:v>-19.21</c:v>
                </c:pt>
                <c:pt idx="537">
                  <c:v>-16.82</c:v>
                </c:pt>
                <c:pt idx="538">
                  <c:v>-15.88</c:v>
                </c:pt>
                <c:pt idx="539">
                  <c:v>-16.02</c:v>
                </c:pt>
                <c:pt idx="540">
                  <c:v>-16.46</c:v>
                </c:pt>
                <c:pt idx="541">
                  <c:v>-17.68</c:v>
                </c:pt>
                <c:pt idx="542">
                  <c:v>-20.28</c:v>
                </c:pt>
                <c:pt idx="543">
                  <c:v>-21.93</c:v>
                </c:pt>
                <c:pt idx="544">
                  <c:v>-23.52</c:v>
                </c:pt>
                <c:pt idx="545">
                  <c:v>-24.37</c:v>
                </c:pt>
                <c:pt idx="546">
                  <c:v>-25.85</c:v>
                </c:pt>
                <c:pt idx="547">
                  <c:v>-26.99</c:v>
                </c:pt>
                <c:pt idx="548">
                  <c:v>-27.82</c:v>
                </c:pt>
                <c:pt idx="549">
                  <c:v>-28.16</c:v>
                </c:pt>
                <c:pt idx="550">
                  <c:v>-27.27</c:v>
                </c:pt>
                <c:pt idx="551">
                  <c:v>-25.86</c:v>
                </c:pt>
                <c:pt idx="552">
                  <c:v>-25.14</c:v>
                </c:pt>
                <c:pt idx="553">
                  <c:v>-24.37</c:v>
                </c:pt>
                <c:pt idx="554">
                  <c:v>-23.92</c:v>
                </c:pt>
                <c:pt idx="555">
                  <c:v>-24.43</c:v>
                </c:pt>
                <c:pt idx="556">
                  <c:v>-24.51</c:v>
                </c:pt>
                <c:pt idx="557">
                  <c:v>-23.58</c:v>
                </c:pt>
                <c:pt idx="558">
                  <c:v>-22.85</c:v>
                </c:pt>
                <c:pt idx="559">
                  <c:v>-22.31</c:v>
                </c:pt>
                <c:pt idx="560">
                  <c:v>-21.68</c:v>
                </c:pt>
                <c:pt idx="561">
                  <c:v>-22.3</c:v>
                </c:pt>
                <c:pt idx="562">
                  <c:v>-24.23</c:v>
                </c:pt>
                <c:pt idx="563">
                  <c:v>-26.7</c:v>
                </c:pt>
                <c:pt idx="564">
                  <c:v>-31.79</c:v>
                </c:pt>
                <c:pt idx="565">
                  <c:v>-34.08</c:v>
                </c:pt>
                <c:pt idx="566">
                  <c:v>-36.380000000000003</c:v>
                </c:pt>
                <c:pt idx="567">
                  <c:v>-44.27</c:v>
                </c:pt>
                <c:pt idx="568">
                  <c:v>-37.49</c:v>
                </c:pt>
                <c:pt idx="569">
                  <c:v>-33.29</c:v>
                </c:pt>
                <c:pt idx="570">
                  <c:v>-33.340000000000003</c:v>
                </c:pt>
                <c:pt idx="571">
                  <c:v>-36.229999999999997</c:v>
                </c:pt>
                <c:pt idx="572">
                  <c:v>-41.2</c:v>
                </c:pt>
                <c:pt idx="573">
                  <c:v>-39.380000000000003</c:v>
                </c:pt>
                <c:pt idx="574">
                  <c:v>-34.39</c:v>
                </c:pt>
                <c:pt idx="575">
                  <c:v>-32.32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E9-4D6D-9E64-75EE556E0763}"/>
            </c:ext>
          </c:extLst>
        </c:ser>
        <c:ser>
          <c:idx val="0"/>
          <c:order val="1"/>
          <c:tx>
            <c:v>Reference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Sheet1!$A$1:$A$576</c:f>
              <c:numCache>
                <c:formatCode>General</c:formatCode>
                <c:ptCount val="576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Sheet1!$B$1:$B$576</c:f>
              <c:numCache>
                <c:formatCode>General</c:formatCode>
                <c:ptCount val="576"/>
                <c:pt idx="0">
                  <c:v>-27.13</c:v>
                </c:pt>
                <c:pt idx="1">
                  <c:v>-26.94</c:v>
                </c:pt>
                <c:pt idx="2">
                  <c:v>-26.83</c:v>
                </c:pt>
                <c:pt idx="3">
                  <c:v>-26.73</c:v>
                </c:pt>
                <c:pt idx="4">
                  <c:v>-26.65</c:v>
                </c:pt>
                <c:pt idx="5">
                  <c:v>-26.58</c:v>
                </c:pt>
                <c:pt idx="6">
                  <c:v>-26.51</c:v>
                </c:pt>
                <c:pt idx="7">
                  <c:v>-26.46</c:v>
                </c:pt>
                <c:pt idx="8">
                  <c:v>-26.42</c:v>
                </c:pt>
                <c:pt idx="9">
                  <c:v>-26.39</c:v>
                </c:pt>
                <c:pt idx="10">
                  <c:v>-26.36</c:v>
                </c:pt>
                <c:pt idx="11">
                  <c:v>-26.35</c:v>
                </c:pt>
                <c:pt idx="12">
                  <c:v>-26.33</c:v>
                </c:pt>
                <c:pt idx="13">
                  <c:v>-26.31</c:v>
                </c:pt>
                <c:pt idx="14">
                  <c:v>-26.3</c:v>
                </c:pt>
                <c:pt idx="15">
                  <c:v>-26.28</c:v>
                </c:pt>
                <c:pt idx="16">
                  <c:v>-26.25</c:v>
                </c:pt>
                <c:pt idx="17">
                  <c:v>-26.19</c:v>
                </c:pt>
                <c:pt idx="18">
                  <c:v>-26.16</c:v>
                </c:pt>
                <c:pt idx="19">
                  <c:v>-26.11</c:v>
                </c:pt>
                <c:pt idx="20">
                  <c:v>-26.06</c:v>
                </c:pt>
                <c:pt idx="21">
                  <c:v>-26</c:v>
                </c:pt>
                <c:pt idx="22">
                  <c:v>-25.98</c:v>
                </c:pt>
                <c:pt idx="23">
                  <c:v>-25.94</c:v>
                </c:pt>
                <c:pt idx="24">
                  <c:v>-25.9</c:v>
                </c:pt>
                <c:pt idx="25">
                  <c:v>-25.85</c:v>
                </c:pt>
                <c:pt idx="26">
                  <c:v>-25.79</c:v>
                </c:pt>
                <c:pt idx="27">
                  <c:v>-25.74</c:v>
                </c:pt>
                <c:pt idx="28">
                  <c:v>-25.71</c:v>
                </c:pt>
                <c:pt idx="29">
                  <c:v>-25.67</c:v>
                </c:pt>
                <c:pt idx="30">
                  <c:v>-25.68</c:v>
                </c:pt>
                <c:pt idx="31">
                  <c:v>-25.73</c:v>
                </c:pt>
                <c:pt idx="32">
                  <c:v>-25.85</c:v>
                </c:pt>
                <c:pt idx="33">
                  <c:v>-26.04</c:v>
                </c:pt>
                <c:pt idx="34">
                  <c:v>-26.34</c:v>
                </c:pt>
                <c:pt idx="35">
                  <c:v>-26.77</c:v>
                </c:pt>
                <c:pt idx="36">
                  <c:v>-27.39</c:v>
                </c:pt>
                <c:pt idx="37">
                  <c:v>-28.29</c:v>
                </c:pt>
                <c:pt idx="38">
                  <c:v>-29.48</c:v>
                </c:pt>
                <c:pt idx="39">
                  <c:v>-31.13</c:v>
                </c:pt>
                <c:pt idx="40">
                  <c:v>-33.22</c:v>
                </c:pt>
                <c:pt idx="41">
                  <c:v>-35.71</c:v>
                </c:pt>
                <c:pt idx="42">
                  <c:v>-38.29</c:v>
                </c:pt>
                <c:pt idx="43">
                  <c:v>-38.85</c:v>
                </c:pt>
                <c:pt idx="44">
                  <c:v>-36.450000000000003</c:v>
                </c:pt>
                <c:pt idx="45">
                  <c:v>-33.86</c:v>
                </c:pt>
                <c:pt idx="46">
                  <c:v>-31.15</c:v>
                </c:pt>
                <c:pt idx="47">
                  <c:v>-29.02</c:v>
                </c:pt>
                <c:pt idx="48">
                  <c:v>-27.33</c:v>
                </c:pt>
                <c:pt idx="49">
                  <c:v>-26.23</c:v>
                </c:pt>
                <c:pt idx="50">
                  <c:v>-25.01</c:v>
                </c:pt>
                <c:pt idx="51">
                  <c:v>-23.36</c:v>
                </c:pt>
                <c:pt idx="52">
                  <c:v>-22.03</c:v>
                </c:pt>
                <c:pt idx="53">
                  <c:v>-21.11</c:v>
                </c:pt>
                <c:pt idx="54">
                  <c:v>-20.23</c:v>
                </c:pt>
                <c:pt idx="55">
                  <c:v>-19.47</c:v>
                </c:pt>
                <c:pt idx="56">
                  <c:v>-18.84</c:v>
                </c:pt>
                <c:pt idx="57">
                  <c:v>-18.3</c:v>
                </c:pt>
                <c:pt idx="58">
                  <c:v>-17.84</c:v>
                </c:pt>
                <c:pt idx="59">
                  <c:v>-17.420000000000002</c:v>
                </c:pt>
                <c:pt idx="60">
                  <c:v>-17</c:v>
                </c:pt>
                <c:pt idx="61">
                  <c:v>-16.54</c:v>
                </c:pt>
                <c:pt idx="62">
                  <c:v>-16.11</c:v>
                </c:pt>
                <c:pt idx="63">
                  <c:v>-15.72</c:v>
                </c:pt>
                <c:pt idx="64">
                  <c:v>-15.4</c:v>
                </c:pt>
                <c:pt idx="65">
                  <c:v>-15.08</c:v>
                </c:pt>
                <c:pt idx="66">
                  <c:v>-14.85</c:v>
                </c:pt>
                <c:pt idx="67">
                  <c:v>-14.66</c:v>
                </c:pt>
                <c:pt idx="68">
                  <c:v>-14.5</c:v>
                </c:pt>
                <c:pt idx="69">
                  <c:v>-14.31</c:v>
                </c:pt>
                <c:pt idx="70">
                  <c:v>-14.11</c:v>
                </c:pt>
                <c:pt idx="71">
                  <c:v>-13.91</c:v>
                </c:pt>
                <c:pt idx="72">
                  <c:v>-13.66</c:v>
                </c:pt>
                <c:pt idx="73">
                  <c:v>-13.41</c:v>
                </c:pt>
                <c:pt idx="74">
                  <c:v>-13.2</c:v>
                </c:pt>
                <c:pt idx="75">
                  <c:v>-13.01</c:v>
                </c:pt>
                <c:pt idx="76">
                  <c:v>-12.8</c:v>
                </c:pt>
                <c:pt idx="77">
                  <c:v>-12.64</c:v>
                </c:pt>
                <c:pt idx="78">
                  <c:v>-12.53</c:v>
                </c:pt>
                <c:pt idx="79">
                  <c:v>-12.38</c:v>
                </c:pt>
                <c:pt idx="80">
                  <c:v>-12.25</c:v>
                </c:pt>
                <c:pt idx="81">
                  <c:v>-12.3</c:v>
                </c:pt>
                <c:pt idx="82">
                  <c:v>-12.49</c:v>
                </c:pt>
                <c:pt idx="83">
                  <c:v>-12.62</c:v>
                </c:pt>
                <c:pt idx="84">
                  <c:v>-12.76</c:v>
                </c:pt>
                <c:pt idx="85">
                  <c:v>-13.02</c:v>
                </c:pt>
                <c:pt idx="86">
                  <c:v>-13.16</c:v>
                </c:pt>
                <c:pt idx="87">
                  <c:v>-13.2</c:v>
                </c:pt>
                <c:pt idx="88">
                  <c:v>-13.25</c:v>
                </c:pt>
                <c:pt idx="89">
                  <c:v>-13.34</c:v>
                </c:pt>
                <c:pt idx="90">
                  <c:v>-13.5</c:v>
                </c:pt>
                <c:pt idx="91">
                  <c:v>-13.72</c:v>
                </c:pt>
                <c:pt idx="92">
                  <c:v>-13.97</c:v>
                </c:pt>
                <c:pt idx="93">
                  <c:v>-14.22</c:v>
                </c:pt>
                <c:pt idx="94">
                  <c:v>-14.49</c:v>
                </c:pt>
                <c:pt idx="95">
                  <c:v>-14.75</c:v>
                </c:pt>
                <c:pt idx="96">
                  <c:v>-14.99</c:v>
                </c:pt>
                <c:pt idx="97">
                  <c:v>-15.22</c:v>
                </c:pt>
                <c:pt idx="98">
                  <c:v>-15.4</c:v>
                </c:pt>
                <c:pt idx="99">
                  <c:v>-15.56</c:v>
                </c:pt>
                <c:pt idx="100">
                  <c:v>-15.71</c:v>
                </c:pt>
                <c:pt idx="101">
                  <c:v>-15.86</c:v>
                </c:pt>
                <c:pt idx="102">
                  <c:v>-15.9</c:v>
                </c:pt>
                <c:pt idx="103">
                  <c:v>-15.96</c:v>
                </c:pt>
                <c:pt idx="104">
                  <c:v>-16.010000000000002</c:v>
                </c:pt>
                <c:pt idx="105">
                  <c:v>-16.03</c:v>
                </c:pt>
                <c:pt idx="106">
                  <c:v>-16.059999999999999</c:v>
                </c:pt>
                <c:pt idx="107">
                  <c:v>-16.149999999999999</c:v>
                </c:pt>
                <c:pt idx="108">
                  <c:v>-16.27</c:v>
                </c:pt>
                <c:pt idx="109">
                  <c:v>-16.39</c:v>
                </c:pt>
                <c:pt idx="110">
                  <c:v>-16.489999999999998</c:v>
                </c:pt>
                <c:pt idx="111">
                  <c:v>-16.61</c:v>
                </c:pt>
                <c:pt idx="112">
                  <c:v>-16.7</c:v>
                </c:pt>
                <c:pt idx="113">
                  <c:v>-16.75</c:v>
                </c:pt>
                <c:pt idx="114">
                  <c:v>-16.760000000000002</c:v>
                </c:pt>
                <c:pt idx="115">
                  <c:v>-16.760000000000002</c:v>
                </c:pt>
                <c:pt idx="116">
                  <c:v>-16.77</c:v>
                </c:pt>
                <c:pt idx="117">
                  <c:v>-16.79</c:v>
                </c:pt>
                <c:pt idx="118">
                  <c:v>-16.79</c:v>
                </c:pt>
                <c:pt idx="119">
                  <c:v>-16.79</c:v>
                </c:pt>
                <c:pt idx="120">
                  <c:v>-16.78</c:v>
                </c:pt>
                <c:pt idx="121">
                  <c:v>-16.809999999999999</c:v>
                </c:pt>
                <c:pt idx="122">
                  <c:v>-16.86</c:v>
                </c:pt>
                <c:pt idx="123">
                  <c:v>-16.899999999999999</c:v>
                </c:pt>
                <c:pt idx="124">
                  <c:v>-16.95</c:v>
                </c:pt>
                <c:pt idx="125">
                  <c:v>-16.989999999999998</c:v>
                </c:pt>
                <c:pt idx="126">
                  <c:v>-17.07</c:v>
                </c:pt>
                <c:pt idx="127">
                  <c:v>-17.13</c:v>
                </c:pt>
                <c:pt idx="128">
                  <c:v>-17.12</c:v>
                </c:pt>
                <c:pt idx="129">
                  <c:v>-17.11</c:v>
                </c:pt>
                <c:pt idx="130">
                  <c:v>-17.12</c:v>
                </c:pt>
                <c:pt idx="131">
                  <c:v>-17.13</c:v>
                </c:pt>
                <c:pt idx="132">
                  <c:v>-17.16</c:v>
                </c:pt>
                <c:pt idx="133">
                  <c:v>-17.170000000000002</c:v>
                </c:pt>
                <c:pt idx="134">
                  <c:v>-17.13</c:v>
                </c:pt>
                <c:pt idx="135">
                  <c:v>-17.13</c:v>
                </c:pt>
                <c:pt idx="136">
                  <c:v>-17.11</c:v>
                </c:pt>
                <c:pt idx="137">
                  <c:v>-17.05</c:v>
                </c:pt>
                <c:pt idx="138">
                  <c:v>-16.95</c:v>
                </c:pt>
                <c:pt idx="139">
                  <c:v>-16.850000000000001</c:v>
                </c:pt>
                <c:pt idx="140">
                  <c:v>-16.77</c:v>
                </c:pt>
                <c:pt idx="141">
                  <c:v>-16.68</c:v>
                </c:pt>
                <c:pt idx="142">
                  <c:v>-16.61</c:v>
                </c:pt>
                <c:pt idx="143">
                  <c:v>-16.559999999999999</c:v>
                </c:pt>
                <c:pt idx="144">
                  <c:v>-16.53</c:v>
                </c:pt>
                <c:pt idx="145">
                  <c:v>-16.54</c:v>
                </c:pt>
                <c:pt idx="146">
                  <c:v>-16.52</c:v>
                </c:pt>
                <c:pt idx="147">
                  <c:v>-16.489999999999998</c:v>
                </c:pt>
                <c:pt idx="148">
                  <c:v>-16.440000000000001</c:v>
                </c:pt>
                <c:pt idx="149">
                  <c:v>-16.38</c:v>
                </c:pt>
                <c:pt idx="150">
                  <c:v>-16.3</c:v>
                </c:pt>
                <c:pt idx="151">
                  <c:v>-16.21</c:v>
                </c:pt>
                <c:pt idx="152">
                  <c:v>-16.12</c:v>
                </c:pt>
                <c:pt idx="153">
                  <c:v>-16.05</c:v>
                </c:pt>
                <c:pt idx="154">
                  <c:v>-16.010000000000002</c:v>
                </c:pt>
                <c:pt idx="155">
                  <c:v>-16.02</c:v>
                </c:pt>
                <c:pt idx="156">
                  <c:v>-16.02</c:v>
                </c:pt>
                <c:pt idx="157">
                  <c:v>-16.02</c:v>
                </c:pt>
                <c:pt idx="158">
                  <c:v>-15.98</c:v>
                </c:pt>
                <c:pt idx="159">
                  <c:v>-15.9</c:v>
                </c:pt>
                <c:pt idx="160">
                  <c:v>-15.81</c:v>
                </c:pt>
                <c:pt idx="161">
                  <c:v>-15.73</c:v>
                </c:pt>
                <c:pt idx="162">
                  <c:v>-15.67</c:v>
                </c:pt>
                <c:pt idx="163">
                  <c:v>-15.64</c:v>
                </c:pt>
                <c:pt idx="164">
                  <c:v>-15.64</c:v>
                </c:pt>
                <c:pt idx="165">
                  <c:v>-15.66</c:v>
                </c:pt>
                <c:pt idx="166">
                  <c:v>-15.71</c:v>
                </c:pt>
                <c:pt idx="167">
                  <c:v>-15.78</c:v>
                </c:pt>
                <c:pt idx="168">
                  <c:v>-15.83</c:v>
                </c:pt>
                <c:pt idx="169">
                  <c:v>-15.85</c:v>
                </c:pt>
                <c:pt idx="170">
                  <c:v>-15.85</c:v>
                </c:pt>
                <c:pt idx="171">
                  <c:v>-15.84</c:v>
                </c:pt>
                <c:pt idx="172">
                  <c:v>-15.83</c:v>
                </c:pt>
                <c:pt idx="173">
                  <c:v>-15.83</c:v>
                </c:pt>
                <c:pt idx="174">
                  <c:v>-15.81</c:v>
                </c:pt>
                <c:pt idx="175">
                  <c:v>-15.76</c:v>
                </c:pt>
                <c:pt idx="176">
                  <c:v>-15.71</c:v>
                </c:pt>
                <c:pt idx="177">
                  <c:v>-15.67</c:v>
                </c:pt>
                <c:pt idx="178">
                  <c:v>-15.64</c:v>
                </c:pt>
                <c:pt idx="179">
                  <c:v>-15.63</c:v>
                </c:pt>
                <c:pt idx="180">
                  <c:v>-15.64</c:v>
                </c:pt>
                <c:pt idx="181">
                  <c:v>-15.66</c:v>
                </c:pt>
                <c:pt idx="182">
                  <c:v>-15.68</c:v>
                </c:pt>
                <c:pt idx="183">
                  <c:v>-15.69</c:v>
                </c:pt>
                <c:pt idx="184">
                  <c:v>-15.7</c:v>
                </c:pt>
                <c:pt idx="185">
                  <c:v>-15.72</c:v>
                </c:pt>
                <c:pt idx="186">
                  <c:v>-15.77</c:v>
                </c:pt>
                <c:pt idx="187">
                  <c:v>-15.83</c:v>
                </c:pt>
                <c:pt idx="188">
                  <c:v>-15.9</c:v>
                </c:pt>
                <c:pt idx="189">
                  <c:v>-15.97</c:v>
                </c:pt>
                <c:pt idx="190">
                  <c:v>-16.02</c:v>
                </c:pt>
                <c:pt idx="191">
                  <c:v>-16.079999999999998</c:v>
                </c:pt>
                <c:pt idx="192">
                  <c:v>-16.13</c:v>
                </c:pt>
                <c:pt idx="193">
                  <c:v>-16.170000000000002</c:v>
                </c:pt>
                <c:pt idx="194">
                  <c:v>-16.21</c:v>
                </c:pt>
                <c:pt idx="195">
                  <c:v>-16.239999999999998</c:v>
                </c:pt>
                <c:pt idx="196">
                  <c:v>-16.28</c:v>
                </c:pt>
                <c:pt idx="197">
                  <c:v>-16.350000000000001</c:v>
                </c:pt>
                <c:pt idx="198">
                  <c:v>-16.46</c:v>
                </c:pt>
                <c:pt idx="199">
                  <c:v>-16.600000000000001</c:v>
                </c:pt>
                <c:pt idx="200">
                  <c:v>-16.75</c:v>
                </c:pt>
                <c:pt idx="201">
                  <c:v>-16.88</c:v>
                </c:pt>
                <c:pt idx="202">
                  <c:v>-17.02</c:v>
                </c:pt>
                <c:pt idx="203">
                  <c:v>-17.16</c:v>
                </c:pt>
                <c:pt idx="204">
                  <c:v>-17.28</c:v>
                </c:pt>
                <c:pt idx="205">
                  <c:v>-17.39</c:v>
                </c:pt>
                <c:pt idx="206">
                  <c:v>-17.46</c:v>
                </c:pt>
                <c:pt idx="207">
                  <c:v>-17.489999999999998</c:v>
                </c:pt>
                <c:pt idx="208">
                  <c:v>-17.489999999999998</c:v>
                </c:pt>
                <c:pt idx="209">
                  <c:v>-17.440000000000001</c:v>
                </c:pt>
                <c:pt idx="210">
                  <c:v>-17.350000000000001</c:v>
                </c:pt>
                <c:pt idx="211">
                  <c:v>-17.239999999999998</c:v>
                </c:pt>
                <c:pt idx="212">
                  <c:v>-17.14</c:v>
                </c:pt>
                <c:pt idx="213">
                  <c:v>-17.05</c:v>
                </c:pt>
                <c:pt idx="214">
                  <c:v>-16.95</c:v>
                </c:pt>
                <c:pt idx="215">
                  <c:v>-16.84</c:v>
                </c:pt>
                <c:pt idx="216">
                  <c:v>-16.73</c:v>
                </c:pt>
                <c:pt idx="217">
                  <c:v>-16.64</c:v>
                </c:pt>
                <c:pt idx="218">
                  <c:v>-16.600000000000001</c:v>
                </c:pt>
                <c:pt idx="219">
                  <c:v>-16.59</c:v>
                </c:pt>
                <c:pt idx="220">
                  <c:v>-16.57</c:v>
                </c:pt>
                <c:pt idx="221">
                  <c:v>-16.52</c:v>
                </c:pt>
                <c:pt idx="222">
                  <c:v>-16.48</c:v>
                </c:pt>
                <c:pt idx="223">
                  <c:v>-16.47</c:v>
                </c:pt>
                <c:pt idx="224">
                  <c:v>-16.46</c:v>
                </c:pt>
                <c:pt idx="225">
                  <c:v>-16.47</c:v>
                </c:pt>
                <c:pt idx="226">
                  <c:v>-16.47</c:v>
                </c:pt>
                <c:pt idx="227">
                  <c:v>-16.46</c:v>
                </c:pt>
                <c:pt idx="228">
                  <c:v>-16.46</c:v>
                </c:pt>
                <c:pt idx="229">
                  <c:v>-16.48</c:v>
                </c:pt>
                <c:pt idx="230">
                  <c:v>-16.489999999999998</c:v>
                </c:pt>
                <c:pt idx="231">
                  <c:v>-16.48</c:v>
                </c:pt>
                <c:pt idx="232">
                  <c:v>-16.440000000000001</c:v>
                </c:pt>
                <c:pt idx="233">
                  <c:v>-16.36</c:v>
                </c:pt>
                <c:pt idx="234">
                  <c:v>-16.260000000000002</c:v>
                </c:pt>
                <c:pt idx="235">
                  <c:v>-16.149999999999999</c:v>
                </c:pt>
                <c:pt idx="236">
                  <c:v>-16.03</c:v>
                </c:pt>
                <c:pt idx="237">
                  <c:v>-15.9</c:v>
                </c:pt>
                <c:pt idx="238">
                  <c:v>-15.78</c:v>
                </c:pt>
                <c:pt idx="239">
                  <c:v>-15.64</c:v>
                </c:pt>
                <c:pt idx="240">
                  <c:v>-15.49</c:v>
                </c:pt>
                <c:pt idx="241">
                  <c:v>-15.35</c:v>
                </c:pt>
                <c:pt idx="242">
                  <c:v>-15.21</c:v>
                </c:pt>
                <c:pt idx="243">
                  <c:v>-15.05</c:v>
                </c:pt>
                <c:pt idx="244">
                  <c:v>-14.89</c:v>
                </c:pt>
                <c:pt idx="245">
                  <c:v>-14.71</c:v>
                </c:pt>
                <c:pt idx="246">
                  <c:v>-14.51</c:v>
                </c:pt>
                <c:pt idx="247">
                  <c:v>-14.3</c:v>
                </c:pt>
                <c:pt idx="248">
                  <c:v>-14.07</c:v>
                </c:pt>
                <c:pt idx="249">
                  <c:v>-13.82</c:v>
                </c:pt>
                <c:pt idx="250">
                  <c:v>-13.57</c:v>
                </c:pt>
                <c:pt idx="251">
                  <c:v>-13.31</c:v>
                </c:pt>
                <c:pt idx="252">
                  <c:v>-13.05</c:v>
                </c:pt>
                <c:pt idx="253">
                  <c:v>-12.8</c:v>
                </c:pt>
                <c:pt idx="254">
                  <c:v>-12.57</c:v>
                </c:pt>
                <c:pt idx="255">
                  <c:v>-12.35</c:v>
                </c:pt>
                <c:pt idx="256">
                  <c:v>-12.13</c:v>
                </c:pt>
                <c:pt idx="257">
                  <c:v>-11.93</c:v>
                </c:pt>
                <c:pt idx="258">
                  <c:v>-11.73</c:v>
                </c:pt>
                <c:pt idx="259">
                  <c:v>-11.53</c:v>
                </c:pt>
                <c:pt idx="260">
                  <c:v>-11.33</c:v>
                </c:pt>
                <c:pt idx="261">
                  <c:v>-11.13</c:v>
                </c:pt>
                <c:pt idx="262">
                  <c:v>-10.93</c:v>
                </c:pt>
                <c:pt idx="263">
                  <c:v>-10.75</c:v>
                </c:pt>
                <c:pt idx="264">
                  <c:v>-10.59</c:v>
                </c:pt>
                <c:pt idx="265">
                  <c:v>-10.44</c:v>
                </c:pt>
                <c:pt idx="266">
                  <c:v>-10.28</c:v>
                </c:pt>
                <c:pt idx="267">
                  <c:v>-10.11</c:v>
                </c:pt>
                <c:pt idx="268">
                  <c:v>-9.89</c:v>
                </c:pt>
                <c:pt idx="269">
                  <c:v>-9.6300000000000008</c:v>
                </c:pt>
                <c:pt idx="270">
                  <c:v>-9.35</c:v>
                </c:pt>
                <c:pt idx="271">
                  <c:v>-9.09</c:v>
                </c:pt>
                <c:pt idx="272">
                  <c:v>-8.85</c:v>
                </c:pt>
                <c:pt idx="273">
                  <c:v>-8.64</c:v>
                </c:pt>
                <c:pt idx="274">
                  <c:v>-8.4600000000000009</c:v>
                </c:pt>
                <c:pt idx="275">
                  <c:v>-8.3000000000000007</c:v>
                </c:pt>
                <c:pt idx="276">
                  <c:v>-8.14</c:v>
                </c:pt>
                <c:pt idx="277">
                  <c:v>-7.98</c:v>
                </c:pt>
                <c:pt idx="278">
                  <c:v>-7.81</c:v>
                </c:pt>
                <c:pt idx="279">
                  <c:v>-7.66</c:v>
                </c:pt>
                <c:pt idx="280">
                  <c:v>-7.53</c:v>
                </c:pt>
                <c:pt idx="281">
                  <c:v>-7.42</c:v>
                </c:pt>
                <c:pt idx="282">
                  <c:v>-7.31</c:v>
                </c:pt>
                <c:pt idx="283">
                  <c:v>-7.2</c:v>
                </c:pt>
                <c:pt idx="284">
                  <c:v>-7.09</c:v>
                </c:pt>
                <c:pt idx="285">
                  <c:v>-7.01</c:v>
                </c:pt>
                <c:pt idx="286">
                  <c:v>-6.92</c:v>
                </c:pt>
                <c:pt idx="287">
                  <c:v>-6.84</c:v>
                </c:pt>
                <c:pt idx="288">
                  <c:v>-6.74</c:v>
                </c:pt>
                <c:pt idx="289">
                  <c:v>-6.64</c:v>
                </c:pt>
                <c:pt idx="290">
                  <c:v>-6.53</c:v>
                </c:pt>
                <c:pt idx="291">
                  <c:v>-6.41</c:v>
                </c:pt>
                <c:pt idx="292">
                  <c:v>-6.27</c:v>
                </c:pt>
                <c:pt idx="293">
                  <c:v>-6.13</c:v>
                </c:pt>
                <c:pt idx="294">
                  <c:v>-5.99</c:v>
                </c:pt>
                <c:pt idx="295">
                  <c:v>-5.83</c:v>
                </c:pt>
                <c:pt idx="296">
                  <c:v>-5.67</c:v>
                </c:pt>
                <c:pt idx="297">
                  <c:v>-5.5</c:v>
                </c:pt>
                <c:pt idx="298">
                  <c:v>-5.33</c:v>
                </c:pt>
                <c:pt idx="299">
                  <c:v>-5.16</c:v>
                </c:pt>
                <c:pt idx="300">
                  <c:v>-4.97</c:v>
                </c:pt>
                <c:pt idx="301">
                  <c:v>-4.75</c:v>
                </c:pt>
                <c:pt idx="302">
                  <c:v>-4.49</c:v>
                </c:pt>
                <c:pt idx="303">
                  <c:v>-4.22</c:v>
                </c:pt>
                <c:pt idx="304">
                  <c:v>-3.93</c:v>
                </c:pt>
                <c:pt idx="305">
                  <c:v>-3.65</c:v>
                </c:pt>
                <c:pt idx="306">
                  <c:v>-3.38</c:v>
                </c:pt>
                <c:pt idx="307">
                  <c:v>-3.13</c:v>
                </c:pt>
                <c:pt idx="308">
                  <c:v>-2.9</c:v>
                </c:pt>
                <c:pt idx="309">
                  <c:v>-2.72</c:v>
                </c:pt>
                <c:pt idx="310">
                  <c:v>-2.57</c:v>
                </c:pt>
                <c:pt idx="311">
                  <c:v>-2.44</c:v>
                </c:pt>
                <c:pt idx="312">
                  <c:v>-2.31</c:v>
                </c:pt>
                <c:pt idx="313">
                  <c:v>-2.17</c:v>
                </c:pt>
                <c:pt idx="314">
                  <c:v>-2.0299999999999998</c:v>
                </c:pt>
                <c:pt idx="315">
                  <c:v>-1.87</c:v>
                </c:pt>
                <c:pt idx="316">
                  <c:v>-1.69</c:v>
                </c:pt>
                <c:pt idx="317">
                  <c:v>-1.5</c:v>
                </c:pt>
                <c:pt idx="318">
                  <c:v>-1.3</c:v>
                </c:pt>
                <c:pt idx="319">
                  <c:v>-1.0900000000000001</c:v>
                </c:pt>
                <c:pt idx="320">
                  <c:v>-0.88</c:v>
                </c:pt>
                <c:pt idx="321">
                  <c:v>-0.7</c:v>
                </c:pt>
                <c:pt idx="322">
                  <c:v>-0.53</c:v>
                </c:pt>
                <c:pt idx="323">
                  <c:v>-0.38</c:v>
                </c:pt>
                <c:pt idx="324">
                  <c:v>-0.28000000000000003</c:v>
                </c:pt>
                <c:pt idx="325">
                  <c:v>-0.24</c:v>
                </c:pt>
                <c:pt idx="326">
                  <c:v>-0.26</c:v>
                </c:pt>
                <c:pt idx="327">
                  <c:v>-0.31</c:v>
                </c:pt>
                <c:pt idx="328">
                  <c:v>-0.38</c:v>
                </c:pt>
                <c:pt idx="329">
                  <c:v>-0.47</c:v>
                </c:pt>
                <c:pt idx="330">
                  <c:v>-0.59</c:v>
                </c:pt>
                <c:pt idx="331">
                  <c:v>-0.73</c:v>
                </c:pt>
                <c:pt idx="332">
                  <c:v>-0.89</c:v>
                </c:pt>
                <c:pt idx="333">
                  <c:v>-1.07</c:v>
                </c:pt>
                <c:pt idx="334">
                  <c:v>-1.27</c:v>
                </c:pt>
                <c:pt idx="335">
                  <c:v>-1.47</c:v>
                </c:pt>
                <c:pt idx="336">
                  <c:v>-1.67</c:v>
                </c:pt>
                <c:pt idx="337">
                  <c:v>-1.85</c:v>
                </c:pt>
                <c:pt idx="338">
                  <c:v>-2.0099999999999998</c:v>
                </c:pt>
                <c:pt idx="339">
                  <c:v>-2.15</c:v>
                </c:pt>
                <c:pt idx="340">
                  <c:v>-2.27</c:v>
                </c:pt>
                <c:pt idx="341">
                  <c:v>-2.36</c:v>
                </c:pt>
                <c:pt idx="342">
                  <c:v>-2.42</c:v>
                </c:pt>
                <c:pt idx="343">
                  <c:v>-2.46</c:v>
                </c:pt>
                <c:pt idx="344">
                  <c:v>-2.48</c:v>
                </c:pt>
                <c:pt idx="345">
                  <c:v>-2.48</c:v>
                </c:pt>
                <c:pt idx="346">
                  <c:v>-2.4700000000000002</c:v>
                </c:pt>
                <c:pt idx="347">
                  <c:v>-2.46</c:v>
                </c:pt>
                <c:pt idx="348">
                  <c:v>-2.46</c:v>
                </c:pt>
                <c:pt idx="349">
                  <c:v>-2.46</c:v>
                </c:pt>
                <c:pt idx="350">
                  <c:v>-2.4700000000000002</c:v>
                </c:pt>
                <c:pt idx="351">
                  <c:v>-2.5</c:v>
                </c:pt>
                <c:pt idx="352">
                  <c:v>-2.56</c:v>
                </c:pt>
                <c:pt idx="353">
                  <c:v>-2.64</c:v>
                </c:pt>
                <c:pt idx="354">
                  <c:v>-2.74</c:v>
                </c:pt>
                <c:pt idx="355">
                  <c:v>-2.82</c:v>
                </c:pt>
                <c:pt idx="356">
                  <c:v>-2.86</c:v>
                </c:pt>
                <c:pt idx="357">
                  <c:v>-2.95</c:v>
                </c:pt>
                <c:pt idx="358">
                  <c:v>-3.16</c:v>
                </c:pt>
                <c:pt idx="359">
                  <c:v>-3.4</c:v>
                </c:pt>
                <c:pt idx="360">
                  <c:v>-3.59</c:v>
                </c:pt>
                <c:pt idx="361">
                  <c:v>-3.76</c:v>
                </c:pt>
                <c:pt idx="362">
                  <c:v>-3.94</c:v>
                </c:pt>
                <c:pt idx="363">
                  <c:v>-4.1399999999999997</c:v>
                </c:pt>
                <c:pt idx="364">
                  <c:v>-4.3499999999999996</c:v>
                </c:pt>
                <c:pt idx="365">
                  <c:v>-4.55</c:v>
                </c:pt>
                <c:pt idx="366">
                  <c:v>-4.74</c:v>
                </c:pt>
                <c:pt idx="367">
                  <c:v>-4.93</c:v>
                </c:pt>
                <c:pt idx="368">
                  <c:v>-5.09</c:v>
                </c:pt>
                <c:pt idx="369">
                  <c:v>-5.22</c:v>
                </c:pt>
                <c:pt idx="370">
                  <c:v>-5.3</c:v>
                </c:pt>
                <c:pt idx="371">
                  <c:v>-5.38</c:v>
                </c:pt>
                <c:pt idx="372">
                  <c:v>-5.44</c:v>
                </c:pt>
                <c:pt idx="373">
                  <c:v>-5.39</c:v>
                </c:pt>
                <c:pt idx="374">
                  <c:v>-5.27</c:v>
                </c:pt>
                <c:pt idx="375">
                  <c:v>-5.09</c:v>
                </c:pt>
                <c:pt idx="376">
                  <c:v>-4.9000000000000004</c:v>
                </c:pt>
                <c:pt idx="377">
                  <c:v>-4.78</c:v>
                </c:pt>
                <c:pt idx="378">
                  <c:v>-4.88</c:v>
                </c:pt>
                <c:pt idx="379">
                  <c:v>-4.93</c:v>
                </c:pt>
                <c:pt idx="380">
                  <c:v>-4.84</c:v>
                </c:pt>
                <c:pt idx="381">
                  <c:v>-4.75</c:v>
                </c:pt>
                <c:pt idx="382">
                  <c:v>-4.71</c:v>
                </c:pt>
                <c:pt idx="383">
                  <c:v>-4.76</c:v>
                </c:pt>
                <c:pt idx="384">
                  <c:v>-4.91</c:v>
                </c:pt>
                <c:pt idx="385">
                  <c:v>-5.14</c:v>
                </c:pt>
                <c:pt idx="386">
                  <c:v>-5.38</c:v>
                </c:pt>
                <c:pt idx="387">
                  <c:v>-5.62</c:v>
                </c:pt>
                <c:pt idx="388">
                  <c:v>-5.79</c:v>
                </c:pt>
                <c:pt idx="389">
                  <c:v>-5.82</c:v>
                </c:pt>
                <c:pt idx="390">
                  <c:v>-5.66</c:v>
                </c:pt>
                <c:pt idx="391">
                  <c:v>-5.33</c:v>
                </c:pt>
                <c:pt idx="392">
                  <c:v>-4.82</c:v>
                </c:pt>
                <c:pt idx="393">
                  <c:v>-4.2</c:v>
                </c:pt>
                <c:pt idx="394">
                  <c:v>-3.57</c:v>
                </c:pt>
                <c:pt idx="395">
                  <c:v>-2.97</c:v>
                </c:pt>
                <c:pt idx="396">
                  <c:v>-2.4300000000000002</c:v>
                </c:pt>
                <c:pt idx="397">
                  <c:v>-1.98</c:v>
                </c:pt>
                <c:pt idx="398">
                  <c:v>-1.59</c:v>
                </c:pt>
                <c:pt idx="399">
                  <c:v>-1.27</c:v>
                </c:pt>
                <c:pt idx="400">
                  <c:v>-1.02</c:v>
                </c:pt>
                <c:pt idx="401">
                  <c:v>-0.84</c:v>
                </c:pt>
                <c:pt idx="402">
                  <c:v>-0.73</c:v>
                </c:pt>
                <c:pt idx="403">
                  <c:v>-0.67</c:v>
                </c:pt>
                <c:pt idx="404">
                  <c:v>-0.64</c:v>
                </c:pt>
                <c:pt idx="405">
                  <c:v>-0.63</c:v>
                </c:pt>
                <c:pt idx="406">
                  <c:v>-0.62</c:v>
                </c:pt>
                <c:pt idx="407">
                  <c:v>-0.64</c:v>
                </c:pt>
                <c:pt idx="408">
                  <c:v>-0.69</c:v>
                </c:pt>
                <c:pt idx="409">
                  <c:v>-0.74</c:v>
                </c:pt>
                <c:pt idx="410">
                  <c:v>-0.79</c:v>
                </c:pt>
                <c:pt idx="411">
                  <c:v>-0.85</c:v>
                </c:pt>
                <c:pt idx="412">
                  <c:v>-0.9</c:v>
                </c:pt>
                <c:pt idx="413">
                  <c:v>-0.95</c:v>
                </c:pt>
                <c:pt idx="414">
                  <c:v>-0.98</c:v>
                </c:pt>
                <c:pt idx="415">
                  <c:v>-1.02</c:v>
                </c:pt>
                <c:pt idx="416">
                  <c:v>-1.07</c:v>
                </c:pt>
                <c:pt idx="417">
                  <c:v>-1.04</c:v>
                </c:pt>
                <c:pt idx="418">
                  <c:v>-0.9</c:v>
                </c:pt>
                <c:pt idx="419">
                  <c:v>-0.76</c:v>
                </c:pt>
                <c:pt idx="420">
                  <c:v>-0.76</c:v>
                </c:pt>
                <c:pt idx="421">
                  <c:v>-0.8</c:v>
                </c:pt>
                <c:pt idx="422">
                  <c:v>-0.97</c:v>
                </c:pt>
                <c:pt idx="423">
                  <c:v>-1.26</c:v>
                </c:pt>
                <c:pt idx="424">
                  <c:v>-1.58</c:v>
                </c:pt>
                <c:pt idx="425">
                  <c:v>-1.86</c:v>
                </c:pt>
                <c:pt idx="426">
                  <c:v>-2.17</c:v>
                </c:pt>
                <c:pt idx="427">
                  <c:v>-2.59</c:v>
                </c:pt>
                <c:pt idx="428">
                  <c:v>-3.12</c:v>
                </c:pt>
                <c:pt idx="429">
                  <c:v>-3.69</c:v>
                </c:pt>
                <c:pt idx="430">
                  <c:v>-4.3600000000000003</c:v>
                </c:pt>
                <c:pt idx="431">
                  <c:v>-5.0999999999999996</c:v>
                </c:pt>
                <c:pt idx="432">
                  <c:v>-5.88</c:v>
                </c:pt>
                <c:pt idx="433">
                  <c:v>-6.7</c:v>
                </c:pt>
                <c:pt idx="434">
                  <c:v>-7.04</c:v>
                </c:pt>
                <c:pt idx="435">
                  <c:v>-7.58</c:v>
                </c:pt>
                <c:pt idx="436">
                  <c:v>-8.1</c:v>
                </c:pt>
                <c:pt idx="437">
                  <c:v>-8.76</c:v>
                </c:pt>
                <c:pt idx="438">
                  <c:v>-9.5299999999999994</c:v>
                </c:pt>
                <c:pt idx="439">
                  <c:v>-10.119999999999999</c:v>
                </c:pt>
                <c:pt idx="440">
                  <c:v>-10.31</c:v>
                </c:pt>
                <c:pt idx="441">
                  <c:v>-10.1</c:v>
                </c:pt>
                <c:pt idx="442">
                  <c:v>-9.6300000000000008</c:v>
                </c:pt>
                <c:pt idx="443">
                  <c:v>-9.06</c:v>
                </c:pt>
                <c:pt idx="444">
                  <c:v>-8.3699999999999992</c:v>
                </c:pt>
                <c:pt idx="445">
                  <c:v>-7.65</c:v>
                </c:pt>
                <c:pt idx="446">
                  <c:v>-7.06</c:v>
                </c:pt>
                <c:pt idx="447">
                  <c:v>-6.62</c:v>
                </c:pt>
                <c:pt idx="448">
                  <c:v>-6.44</c:v>
                </c:pt>
                <c:pt idx="449">
                  <c:v>-6.56</c:v>
                </c:pt>
                <c:pt idx="450">
                  <c:v>-6.55</c:v>
                </c:pt>
                <c:pt idx="451">
                  <c:v>-6.95</c:v>
                </c:pt>
                <c:pt idx="452">
                  <c:v>-7.41</c:v>
                </c:pt>
                <c:pt idx="453">
                  <c:v>-7.89</c:v>
                </c:pt>
                <c:pt idx="454">
                  <c:v>-8.31</c:v>
                </c:pt>
                <c:pt idx="455">
                  <c:v>-8.64</c:v>
                </c:pt>
                <c:pt idx="456">
                  <c:v>-8.85</c:v>
                </c:pt>
                <c:pt idx="457">
                  <c:v>-9.0500000000000007</c:v>
                </c:pt>
                <c:pt idx="458">
                  <c:v>-9.14</c:v>
                </c:pt>
                <c:pt idx="459">
                  <c:v>-9.25</c:v>
                </c:pt>
                <c:pt idx="460">
                  <c:v>-9.44</c:v>
                </c:pt>
                <c:pt idx="461">
                  <c:v>-9.73</c:v>
                </c:pt>
                <c:pt idx="462">
                  <c:v>-10.17</c:v>
                </c:pt>
                <c:pt idx="463">
                  <c:v>-10.7</c:v>
                </c:pt>
                <c:pt idx="464">
                  <c:v>-11.3</c:v>
                </c:pt>
                <c:pt idx="465">
                  <c:v>-11.93</c:v>
                </c:pt>
                <c:pt idx="466">
                  <c:v>-12.43</c:v>
                </c:pt>
                <c:pt idx="467">
                  <c:v>-12.66</c:v>
                </c:pt>
                <c:pt idx="468">
                  <c:v>-12.44</c:v>
                </c:pt>
                <c:pt idx="469">
                  <c:v>-11.85</c:v>
                </c:pt>
                <c:pt idx="470">
                  <c:v>-11.22</c:v>
                </c:pt>
                <c:pt idx="471">
                  <c:v>-10.82</c:v>
                </c:pt>
                <c:pt idx="472">
                  <c:v>-10.8</c:v>
                </c:pt>
                <c:pt idx="473">
                  <c:v>-11</c:v>
                </c:pt>
                <c:pt idx="474">
                  <c:v>-11.18</c:v>
                </c:pt>
                <c:pt idx="475">
                  <c:v>-11.16</c:v>
                </c:pt>
                <c:pt idx="476">
                  <c:v>-11</c:v>
                </c:pt>
                <c:pt idx="477">
                  <c:v>-10.71</c:v>
                </c:pt>
                <c:pt idx="478">
                  <c:v>-10.37</c:v>
                </c:pt>
                <c:pt idx="479">
                  <c:v>-9.98</c:v>
                </c:pt>
                <c:pt idx="480">
                  <c:v>-9.67</c:v>
                </c:pt>
                <c:pt idx="481">
                  <c:v>-9.5399999999999991</c:v>
                </c:pt>
                <c:pt idx="482">
                  <c:v>-9.6</c:v>
                </c:pt>
                <c:pt idx="483">
                  <c:v>-9.76</c:v>
                </c:pt>
                <c:pt idx="484">
                  <c:v>-9.86</c:v>
                </c:pt>
                <c:pt idx="485">
                  <c:v>-9.9700000000000006</c:v>
                </c:pt>
                <c:pt idx="486">
                  <c:v>-10.14</c:v>
                </c:pt>
                <c:pt idx="487">
                  <c:v>-10.44</c:v>
                </c:pt>
                <c:pt idx="488">
                  <c:v>-10.52</c:v>
                </c:pt>
                <c:pt idx="489">
                  <c:v>-10.5</c:v>
                </c:pt>
                <c:pt idx="490">
                  <c:v>-10.39</c:v>
                </c:pt>
                <c:pt idx="491">
                  <c:v>-10.34</c:v>
                </c:pt>
                <c:pt idx="492">
                  <c:v>-10.34</c:v>
                </c:pt>
                <c:pt idx="493">
                  <c:v>-10.27</c:v>
                </c:pt>
                <c:pt idx="494">
                  <c:v>-9.94</c:v>
                </c:pt>
                <c:pt idx="495">
                  <c:v>-9.2100000000000009</c:v>
                </c:pt>
                <c:pt idx="496">
                  <c:v>-8.11</c:v>
                </c:pt>
                <c:pt idx="497">
                  <c:v>-6.73</c:v>
                </c:pt>
                <c:pt idx="498">
                  <c:v>-5.2</c:v>
                </c:pt>
                <c:pt idx="499">
                  <c:v>-3.88</c:v>
                </c:pt>
                <c:pt idx="500">
                  <c:v>-3.02</c:v>
                </c:pt>
                <c:pt idx="501">
                  <c:v>-2.5499999999999998</c:v>
                </c:pt>
                <c:pt idx="502">
                  <c:v>-2</c:v>
                </c:pt>
                <c:pt idx="503">
                  <c:v>-1.18</c:v>
                </c:pt>
                <c:pt idx="504">
                  <c:v>0.48</c:v>
                </c:pt>
                <c:pt idx="505">
                  <c:v>2.17</c:v>
                </c:pt>
                <c:pt idx="506">
                  <c:v>2.87</c:v>
                </c:pt>
                <c:pt idx="507">
                  <c:v>2.65</c:v>
                </c:pt>
                <c:pt idx="508">
                  <c:v>2.2200000000000002</c:v>
                </c:pt>
                <c:pt idx="509">
                  <c:v>2.06</c:v>
                </c:pt>
                <c:pt idx="510">
                  <c:v>1.54</c:v>
                </c:pt>
                <c:pt idx="511">
                  <c:v>0.71</c:v>
                </c:pt>
                <c:pt idx="512">
                  <c:v>-0.13</c:v>
                </c:pt>
                <c:pt idx="513">
                  <c:v>-0.95</c:v>
                </c:pt>
                <c:pt idx="514">
                  <c:v>-1.67</c:v>
                </c:pt>
                <c:pt idx="515">
                  <c:v>-1.91</c:v>
                </c:pt>
                <c:pt idx="516">
                  <c:v>-2.2200000000000002</c:v>
                </c:pt>
                <c:pt idx="517">
                  <c:v>-3.08</c:v>
                </c:pt>
                <c:pt idx="518">
                  <c:v>-4.17</c:v>
                </c:pt>
                <c:pt idx="519">
                  <c:v>-5.18</c:v>
                </c:pt>
                <c:pt idx="520">
                  <c:v>-6.12</c:v>
                </c:pt>
                <c:pt idx="521">
                  <c:v>-7.14</c:v>
                </c:pt>
                <c:pt idx="522">
                  <c:v>-8.18</c:v>
                </c:pt>
                <c:pt idx="523">
                  <c:v>-9.09</c:v>
                </c:pt>
                <c:pt idx="524">
                  <c:v>-9.44</c:v>
                </c:pt>
                <c:pt idx="525">
                  <c:v>-9.36</c:v>
                </c:pt>
                <c:pt idx="526">
                  <c:v>-9.1199999999999992</c:v>
                </c:pt>
                <c:pt idx="527">
                  <c:v>-8.73</c:v>
                </c:pt>
                <c:pt idx="528">
                  <c:v>-8.43</c:v>
                </c:pt>
                <c:pt idx="529">
                  <c:v>-8.26</c:v>
                </c:pt>
                <c:pt idx="530">
                  <c:v>-8</c:v>
                </c:pt>
                <c:pt idx="531">
                  <c:v>-7.73</c:v>
                </c:pt>
                <c:pt idx="532">
                  <c:v>-7.81</c:v>
                </c:pt>
                <c:pt idx="533">
                  <c:v>-8.15</c:v>
                </c:pt>
                <c:pt idx="534">
                  <c:v>-7.76</c:v>
                </c:pt>
                <c:pt idx="535">
                  <c:v>-6.49</c:v>
                </c:pt>
                <c:pt idx="536">
                  <c:v>-5.36</c:v>
                </c:pt>
                <c:pt idx="537">
                  <c:v>-4.78</c:v>
                </c:pt>
                <c:pt idx="538">
                  <c:v>-4.4400000000000004</c:v>
                </c:pt>
                <c:pt idx="539">
                  <c:v>-4.53</c:v>
                </c:pt>
                <c:pt idx="540">
                  <c:v>-5.24</c:v>
                </c:pt>
                <c:pt idx="541">
                  <c:v>-6.42</c:v>
                </c:pt>
                <c:pt idx="542">
                  <c:v>-7.11</c:v>
                </c:pt>
                <c:pt idx="543">
                  <c:v>-7.41</c:v>
                </c:pt>
                <c:pt idx="544">
                  <c:v>-7.42</c:v>
                </c:pt>
                <c:pt idx="545">
                  <c:v>-7.64</c:v>
                </c:pt>
                <c:pt idx="546">
                  <c:v>-8.34</c:v>
                </c:pt>
                <c:pt idx="547">
                  <c:v>-9.02</c:v>
                </c:pt>
                <c:pt idx="548">
                  <c:v>-9.2799999999999994</c:v>
                </c:pt>
                <c:pt idx="549">
                  <c:v>-9.6199999999999992</c:v>
                </c:pt>
                <c:pt idx="550">
                  <c:v>-10.39</c:v>
                </c:pt>
                <c:pt idx="551">
                  <c:v>-11.49</c:v>
                </c:pt>
                <c:pt idx="552">
                  <c:v>-12.05</c:v>
                </c:pt>
                <c:pt idx="553">
                  <c:v>-11.7</c:v>
                </c:pt>
                <c:pt idx="554">
                  <c:v>-11.14</c:v>
                </c:pt>
                <c:pt idx="555">
                  <c:v>-10.39</c:v>
                </c:pt>
                <c:pt idx="556">
                  <c:v>-9.6</c:v>
                </c:pt>
                <c:pt idx="557">
                  <c:v>-8.4499999999999993</c:v>
                </c:pt>
                <c:pt idx="558">
                  <c:v>-7.47</c:v>
                </c:pt>
                <c:pt idx="559">
                  <c:v>-6.84</c:v>
                </c:pt>
                <c:pt idx="560">
                  <c:v>-6.84</c:v>
                </c:pt>
                <c:pt idx="561">
                  <c:v>-7.12</c:v>
                </c:pt>
                <c:pt idx="562">
                  <c:v>-6.53</c:v>
                </c:pt>
                <c:pt idx="563">
                  <c:v>-6.02</c:v>
                </c:pt>
                <c:pt idx="564">
                  <c:v>-5.92</c:v>
                </c:pt>
                <c:pt idx="565">
                  <c:v>-6.17</c:v>
                </c:pt>
                <c:pt idx="566">
                  <c:v>-6.76</c:v>
                </c:pt>
                <c:pt idx="567">
                  <c:v>-8.56</c:v>
                </c:pt>
                <c:pt idx="568">
                  <c:v>-11.95</c:v>
                </c:pt>
                <c:pt idx="569">
                  <c:v>-17.5</c:v>
                </c:pt>
                <c:pt idx="570">
                  <c:v>-35.11</c:v>
                </c:pt>
                <c:pt idx="571">
                  <c:v>-21.2</c:v>
                </c:pt>
                <c:pt idx="572">
                  <c:v>-17.53</c:v>
                </c:pt>
                <c:pt idx="573">
                  <c:v>-17.329999999999998</c:v>
                </c:pt>
                <c:pt idx="574">
                  <c:v>-19.440000000000001</c:v>
                </c:pt>
                <c:pt idx="575">
                  <c:v>-18.22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EE9-4D6D-9E64-75EE556E0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193264"/>
        <c:axId val="1063794120"/>
      </c:scatterChart>
      <c:valAx>
        <c:axId val="223193264"/>
        <c:scaling>
          <c:orientation val="minMax"/>
          <c:max val="9000"/>
          <c:min val="500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94120"/>
        <c:crosses val="autoZero"/>
        <c:crossBetween val="midCat"/>
      </c:valAx>
      <c:valAx>
        <c:axId val="1063794120"/>
        <c:scaling>
          <c:orientation val="minMax"/>
          <c:min val="-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9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 Turns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'[ReviewOfDataFrom_8-25-17_Version1.xlsx]Sheet1'!$A$1:$A$599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'[ReviewOfDataFrom_8-25-17_Version1.xlsx]Sheet1'!$D$1:$D$599</c:f>
              <c:numCache>
                <c:formatCode>General</c:formatCode>
                <c:ptCount val="599"/>
                <c:pt idx="0">
                  <c:v>-25.51</c:v>
                </c:pt>
                <c:pt idx="1">
                  <c:v>-25.52</c:v>
                </c:pt>
                <c:pt idx="2">
                  <c:v>-25.46</c:v>
                </c:pt>
                <c:pt idx="3">
                  <c:v>-25.37</c:v>
                </c:pt>
                <c:pt idx="4">
                  <c:v>-25.26</c:v>
                </c:pt>
                <c:pt idx="5">
                  <c:v>-25.15</c:v>
                </c:pt>
                <c:pt idx="6">
                  <c:v>-25.06</c:v>
                </c:pt>
                <c:pt idx="7">
                  <c:v>-24.97</c:v>
                </c:pt>
                <c:pt idx="8">
                  <c:v>-24.88</c:v>
                </c:pt>
                <c:pt idx="9">
                  <c:v>-24.81</c:v>
                </c:pt>
                <c:pt idx="10">
                  <c:v>-24.74</c:v>
                </c:pt>
                <c:pt idx="11">
                  <c:v>-24.68</c:v>
                </c:pt>
                <c:pt idx="12">
                  <c:v>-24.63</c:v>
                </c:pt>
                <c:pt idx="13">
                  <c:v>-24.58</c:v>
                </c:pt>
                <c:pt idx="14">
                  <c:v>-24.52</c:v>
                </c:pt>
                <c:pt idx="15">
                  <c:v>-24.47</c:v>
                </c:pt>
                <c:pt idx="16">
                  <c:v>-24.42</c:v>
                </c:pt>
                <c:pt idx="17">
                  <c:v>-24.36</c:v>
                </c:pt>
                <c:pt idx="18">
                  <c:v>-24.29</c:v>
                </c:pt>
                <c:pt idx="19">
                  <c:v>-24.25</c:v>
                </c:pt>
                <c:pt idx="20">
                  <c:v>-24.19</c:v>
                </c:pt>
                <c:pt idx="21">
                  <c:v>-24.1</c:v>
                </c:pt>
                <c:pt idx="22">
                  <c:v>-24.04</c:v>
                </c:pt>
                <c:pt idx="23">
                  <c:v>-23.98</c:v>
                </c:pt>
                <c:pt idx="24">
                  <c:v>-23.92</c:v>
                </c:pt>
                <c:pt idx="25">
                  <c:v>-23.85</c:v>
                </c:pt>
                <c:pt idx="26">
                  <c:v>-23.77</c:v>
                </c:pt>
                <c:pt idx="27">
                  <c:v>-23.7</c:v>
                </c:pt>
                <c:pt idx="28">
                  <c:v>-23.62</c:v>
                </c:pt>
                <c:pt idx="29">
                  <c:v>-23.54</c:v>
                </c:pt>
                <c:pt idx="30">
                  <c:v>-23.47</c:v>
                </c:pt>
                <c:pt idx="31">
                  <c:v>-23.42</c:v>
                </c:pt>
                <c:pt idx="32">
                  <c:v>-23.4</c:v>
                </c:pt>
                <c:pt idx="33">
                  <c:v>-23.44</c:v>
                </c:pt>
                <c:pt idx="34">
                  <c:v>-23.52</c:v>
                </c:pt>
                <c:pt idx="35">
                  <c:v>-23.69</c:v>
                </c:pt>
                <c:pt idx="36">
                  <c:v>-23.96</c:v>
                </c:pt>
                <c:pt idx="37">
                  <c:v>-24.38</c:v>
                </c:pt>
                <c:pt idx="38">
                  <c:v>-24.95</c:v>
                </c:pt>
                <c:pt idx="39">
                  <c:v>-25.77</c:v>
                </c:pt>
                <c:pt idx="40">
                  <c:v>-26.77</c:v>
                </c:pt>
                <c:pt idx="41">
                  <c:v>-27.95</c:v>
                </c:pt>
                <c:pt idx="42">
                  <c:v>-29.27</c:v>
                </c:pt>
                <c:pt idx="43">
                  <c:v>-30.83</c:v>
                </c:pt>
                <c:pt idx="44">
                  <c:v>-32.22</c:v>
                </c:pt>
                <c:pt idx="45">
                  <c:v>-33.29</c:v>
                </c:pt>
                <c:pt idx="46">
                  <c:v>-33.56</c:v>
                </c:pt>
                <c:pt idx="47">
                  <c:v>-32.869999999999997</c:v>
                </c:pt>
                <c:pt idx="48">
                  <c:v>-31.49</c:v>
                </c:pt>
                <c:pt idx="49">
                  <c:v>-30.39</c:v>
                </c:pt>
                <c:pt idx="50">
                  <c:v>-29.9</c:v>
                </c:pt>
                <c:pt idx="51">
                  <c:v>-27.63</c:v>
                </c:pt>
                <c:pt idx="52">
                  <c:v>-25.58</c:v>
                </c:pt>
                <c:pt idx="53">
                  <c:v>-24.04</c:v>
                </c:pt>
                <c:pt idx="54">
                  <c:v>-22.64</c:v>
                </c:pt>
                <c:pt idx="55">
                  <c:v>-21.42</c:v>
                </c:pt>
                <c:pt idx="56">
                  <c:v>-20.399999999999999</c:v>
                </c:pt>
                <c:pt idx="57">
                  <c:v>-19.559999999999999</c:v>
                </c:pt>
                <c:pt idx="58">
                  <c:v>-18.87</c:v>
                </c:pt>
                <c:pt idx="59">
                  <c:v>-18.25</c:v>
                </c:pt>
                <c:pt idx="60">
                  <c:v>-17.61</c:v>
                </c:pt>
                <c:pt idx="61">
                  <c:v>-17</c:v>
                </c:pt>
                <c:pt idx="62">
                  <c:v>-16.399999999999999</c:v>
                </c:pt>
                <c:pt idx="63">
                  <c:v>-15.87</c:v>
                </c:pt>
                <c:pt idx="64">
                  <c:v>-15.46</c:v>
                </c:pt>
                <c:pt idx="65">
                  <c:v>-15.07</c:v>
                </c:pt>
                <c:pt idx="66">
                  <c:v>-14.75</c:v>
                </c:pt>
                <c:pt idx="67">
                  <c:v>-14.5</c:v>
                </c:pt>
                <c:pt idx="68">
                  <c:v>-14.29</c:v>
                </c:pt>
                <c:pt idx="69">
                  <c:v>-14.09</c:v>
                </c:pt>
                <c:pt idx="70">
                  <c:v>-13.89</c:v>
                </c:pt>
                <c:pt idx="71">
                  <c:v>-13.68</c:v>
                </c:pt>
                <c:pt idx="72">
                  <c:v>-13.42</c:v>
                </c:pt>
                <c:pt idx="73">
                  <c:v>-13.14</c:v>
                </c:pt>
                <c:pt idx="74">
                  <c:v>-12.89</c:v>
                </c:pt>
                <c:pt idx="75">
                  <c:v>-12.63</c:v>
                </c:pt>
                <c:pt idx="76">
                  <c:v>-12.34</c:v>
                </c:pt>
                <c:pt idx="77">
                  <c:v>-12.09</c:v>
                </c:pt>
                <c:pt idx="78">
                  <c:v>-11.88</c:v>
                </c:pt>
                <c:pt idx="79">
                  <c:v>-11.64</c:v>
                </c:pt>
                <c:pt idx="80">
                  <c:v>-11.41</c:v>
                </c:pt>
                <c:pt idx="81">
                  <c:v>-11.34</c:v>
                </c:pt>
                <c:pt idx="82">
                  <c:v>-11.4</c:v>
                </c:pt>
                <c:pt idx="83">
                  <c:v>-11.43</c:v>
                </c:pt>
                <c:pt idx="84">
                  <c:v>-11.54</c:v>
                </c:pt>
                <c:pt idx="85">
                  <c:v>-11.69</c:v>
                </c:pt>
                <c:pt idx="86">
                  <c:v>-11.77</c:v>
                </c:pt>
                <c:pt idx="87">
                  <c:v>-11.74</c:v>
                </c:pt>
                <c:pt idx="88">
                  <c:v>-11.64</c:v>
                </c:pt>
                <c:pt idx="89">
                  <c:v>-11.57</c:v>
                </c:pt>
                <c:pt idx="90">
                  <c:v>-11.57</c:v>
                </c:pt>
                <c:pt idx="91">
                  <c:v>-11.66</c:v>
                </c:pt>
                <c:pt idx="92">
                  <c:v>-11.77</c:v>
                </c:pt>
                <c:pt idx="93">
                  <c:v>-11.88</c:v>
                </c:pt>
                <c:pt idx="94">
                  <c:v>-12.01</c:v>
                </c:pt>
                <c:pt idx="95">
                  <c:v>-12.17</c:v>
                </c:pt>
                <c:pt idx="96">
                  <c:v>-12.31</c:v>
                </c:pt>
                <c:pt idx="97">
                  <c:v>-12.46</c:v>
                </c:pt>
                <c:pt idx="98">
                  <c:v>-12.58</c:v>
                </c:pt>
                <c:pt idx="99">
                  <c:v>-12.69</c:v>
                </c:pt>
                <c:pt idx="100">
                  <c:v>-12.77</c:v>
                </c:pt>
                <c:pt idx="101">
                  <c:v>-12.9</c:v>
                </c:pt>
                <c:pt idx="102">
                  <c:v>-12.96</c:v>
                </c:pt>
                <c:pt idx="103">
                  <c:v>-13.03</c:v>
                </c:pt>
                <c:pt idx="104">
                  <c:v>-13.09</c:v>
                </c:pt>
                <c:pt idx="105">
                  <c:v>-13.12</c:v>
                </c:pt>
                <c:pt idx="106">
                  <c:v>-13.15</c:v>
                </c:pt>
                <c:pt idx="107">
                  <c:v>-13.21</c:v>
                </c:pt>
                <c:pt idx="108">
                  <c:v>-13.31</c:v>
                </c:pt>
                <c:pt idx="109">
                  <c:v>-13.42</c:v>
                </c:pt>
                <c:pt idx="110">
                  <c:v>-13.55</c:v>
                </c:pt>
                <c:pt idx="111">
                  <c:v>-13.68</c:v>
                </c:pt>
                <c:pt idx="112">
                  <c:v>-13.81</c:v>
                </c:pt>
                <c:pt idx="113">
                  <c:v>-13.93</c:v>
                </c:pt>
                <c:pt idx="114">
                  <c:v>-14</c:v>
                </c:pt>
                <c:pt idx="115">
                  <c:v>-14.05</c:v>
                </c:pt>
                <c:pt idx="116">
                  <c:v>-14.07</c:v>
                </c:pt>
                <c:pt idx="117">
                  <c:v>-14.08</c:v>
                </c:pt>
                <c:pt idx="118">
                  <c:v>-14.06</c:v>
                </c:pt>
                <c:pt idx="119">
                  <c:v>-14.05</c:v>
                </c:pt>
                <c:pt idx="120">
                  <c:v>-14.03</c:v>
                </c:pt>
                <c:pt idx="121">
                  <c:v>-14.04</c:v>
                </c:pt>
                <c:pt idx="122">
                  <c:v>-14.1</c:v>
                </c:pt>
                <c:pt idx="123">
                  <c:v>-14.16</c:v>
                </c:pt>
                <c:pt idx="124">
                  <c:v>-14.24</c:v>
                </c:pt>
                <c:pt idx="125">
                  <c:v>-14.31</c:v>
                </c:pt>
                <c:pt idx="126">
                  <c:v>-14.42</c:v>
                </c:pt>
                <c:pt idx="127">
                  <c:v>-14.56</c:v>
                </c:pt>
                <c:pt idx="128">
                  <c:v>-14.69</c:v>
                </c:pt>
                <c:pt idx="129">
                  <c:v>-14.82</c:v>
                </c:pt>
                <c:pt idx="130">
                  <c:v>-14.97</c:v>
                </c:pt>
                <c:pt idx="131">
                  <c:v>-15.14</c:v>
                </c:pt>
                <c:pt idx="132">
                  <c:v>-15.32</c:v>
                </c:pt>
                <c:pt idx="133">
                  <c:v>-15.51</c:v>
                </c:pt>
                <c:pt idx="134">
                  <c:v>-15.68</c:v>
                </c:pt>
                <c:pt idx="135">
                  <c:v>-15.89</c:v>
                </c:pt>
                <c:pt idx="136">
                  <c:v>-16.09</c:v>
                </c:pt>
                <c:pt idx="137">
                  <c:v>-16.3</c:v>
                </c:pt>
                <c:pt idx="138">
                  <c:v>-16.5</c:v>
                </c:pt>
                <c:pt idx="139">
                  <c:v>-16.72</c:v>
                </c:pt>
                <c:pt idx="140">
                  <c:v>-16.95</c:v>
                </c:pt>
                <c:pt idx="141">
                  <c:v>-17.18</c:v>
                </c:pt>
                <c:pt idx="142">
                  <c:v>-17.39</c:v>
                </c:pt>
                <c:pt idx="143">
                  <c:v>-17.62</c:v>
                </c:pt>
                <c:pt idx="144">
                  <c:v>-17.73</c:v>
                </c:pt>
                <c:pt idx="145">
                  <c:v>-17.78</c:v>
                </c:pt>
                <c:pt idx="146">
                  <c:v>-17.78</c:v>
                </c:pt>
                <c:pt idx="147">
                  <c:v>-17.71</c:v>
                </c:pt>
                <c:pt idx="148">
                  <c:v>-17.649999999999999</c:v>
                </c:pt>
                <c:pt idx="149">
                  <c:v>-17.559999999999999</c:v>
                </c:pt>
                <c:pt idx="150">
                  <c:v>-17.45</c:v>
                </c:pt>
                <c:pt idx="151">
                  <c:v>-17.350000000000001</c:v>
                </c:pt>
                <c:pt idx="152">
                  <c:v>-17.23</c:v>
                </c:pt>
                <c:pt idx="153">
                  <c:v>-17.12</c:v>
                </c:pt>
                <c:pt idx="154">
                  <c:v>-17.010000000000002</c:v>
                </c:pt>
                <c:pt idx="155">
                  <c:v>-16.940000000000001</c:v>
                </c:pt>
                <c:pt idx="156">
                  <c:v>-16.920000000000002</c:v>
                </c:pt>
                <c:pt idx="157">
                  <c:v>-16.95</c:v>
                </c:pt>
                <c:pt idx="158">
                  <c:v>-16.989999999999998</c:v>
                </c:pt>
                <c:pt idx="159">
                  <c:v>-17.02</c:v>
                </c:pt>
                <c:pt idx="160">
                  <c:v>-17.02</c:v>
                </c:pt>
                <c:pt idx="161">
                  <c:v>-16.989999999999998</c:v>
                </c:pt>
                <c:pt idx="162">
                  <c:v>-16.98</c:v>
                </c:pt>
                <c:pt idx="163">
                  <c:v>-16.95</c:v>
                </c:pt>
                <c:pt idx="164">
                  <c:v>-16.940000000000001</c:v>
                </c:pt>
                <c:pt idx="165">
                  <c:v>-16.96</c:v>
                </c:pt>
                <c:pt idx="166">
                  <c:v>-17.010000000000002</c:v>
                </c:pt>
                <c:pt idx="167">
                  <c:v>-17.07</c:v>
                </c:pt>
                <c:pt idx="168">
                  <c:v>-17.11</c:v>
                </c:pt>
                <c:pt idx="169">
                  <c:v>-17.149999999999999</c:v>
                </c:pt>
                <c:pt idx="170">
                  <c:v>-17.190000000000001</c:v>
                </c:pt>
                <c:pt idx="171">
                  <c:v>-17.23</c:v>
                </c:pt>
                <c:pt idx="172">
                  <c:v>-17.309999999999999</c:v>
                </c:pt>
                <c:pt idx="173">
                  <c:v>-17.440000000000001</c:v>
                </c:pt>
                <c:pt idx="174">
                  <c:v>-17.53</c:v>
                </c:pt>
                <c:pt idx="175">
                  <c:v>-17.5</c:v>
                </c:pt>
                <c:pt idx="176">
                  <c:v>-17.440000000000001</c:v>
                </c:pt>
                <c:pt idx="177">
                  <c:v>-17.39</c:v>
                </c:pt>
                <c:pt idx="178">
                  <c:v>-17.36</c:v>
                </c:pt>
                <c:pt idx="179">
                  <c:v>-17.36</c:v>
                </c:pt>
                <c:pt idx="180">
                  <c:v>-17.399999999999999</c:v>
                </c:pt>
                <c:pt idx="181">
                  <c:v>-17.47</c:v>
                </c:pt>
                <c:pt idx="182">
                  <c:v>-17.55</c:v>
                </c:pt>
                <c:pt idx="183">
                  <c:v>-17.62</c:v>
                </c:pt>
                <c:pt idx="184">
                  <c:v>-17.690000000000001</c:v>
                </c:pt>
                <c:pt idx="185">
                  <c:v>-17.77</c:v>
                </c:pt>
                <c:pt idx="186">
                  <c:v>-17.87</c:v>
                </c:pt>
                <c:pt idx="187">
                  <c:v>-18.02</c:v>
                </c:pt>
                <c:pt idx="188">
                  <c:v>-18.18</c:v>
                </c:pt>
                <c:pt idx="189">
                  <c:v>-18.3</c:v>
                </c:pt>
                <c:pt idx="190">
                  <c:v>-18.37</c:v>
                </c:pt>
                <c:pt idx="191">
                  <c:v>-18.36</c:v>
                </c:pt>
                <c:pt idx="192">
                  <c:v>-18.34</c:v>
                </c:pt>
                <c:pt idx="193">
                  <c:v>-18.32</c:v>
                </c:pt>
                <c:pt idx="194">
                  <c:v>-18.32</c:v>
                </c:pt>
                <c:pt idx="195">
                  <c:v>-18.3</c:v>
                </c:pt>
                <c:pt idx="196">
                  <c:v>-18.28</c:v>
                </c:pt>
                <c:pt idx="197">
                  <c:v>-18.29</c:v>
                </c:pt>
                <c:pt idx="198">
                  <c:v>-18.34</c:v>
                </c:pt>
                <c:pt idx="199">
                  <c:v>-18.440000000000001</c:v>
                </c:pt>
                <c:pt idx="200">
                  <c:v>-18.53</c:v>
                </c:pt>
                <c:pt idx="201">
                  <c:v>-18.57</c:v>
                </c:pt>
                <c:pt idx="202">
                  <c:v>-18.63</c:v>
                </c:pt>
                <c:pt idx="203">
                  <c:v>-18.739999999999998</c:v>
                </c:pt>
                <c:pt idx="204">
                  <c:v>-18.86</c:v>
                </c:pt>
                <c:pt idx="205">
                  <c:v>-19</c:v>
                </c:pt>
                <c:pt idx="206">
                  <c:v>-19.13</c:v>
                </c:pt>
                <c:pt idx="207">
                  <c:v>-19.27</c:v>
                </c:pt>
                <c:pt idx="208">
                  <c:v>-19.399999999999999</c:v>
                </c:pt>
                <c:pt idx="209">
                  <c:v>-19.52</c:v>
                </c:pt>
                <c:pt idx="210">
                  <c:v>-19.66</c:v>
                </c:pt>
                <c:pt idx="211">
                  <c:v>-19.86</c:v>
                </c:pt>
                <c:pt idx="212">
                  <c:v>-20.14</c:v>
                </c:pt>
                <c:pt idx="213">
                  <c:v>-20.47</c:v>
                </c:pt>
                <c:pt idx="214">
                  <c:v>-20.77</c:v>
                </c:pt>
                <c:pt idx="215">
                  <c:v>-21</c:v>
                </c:pt>
                <c:pt idx="216">
                  <c:v>-21.17</c:v>
                </c:pt>
                <c:pt idx="217">
                  <c:v>-21.34</c:v>
                </c:pt>
                <c:pt idx="218">
                  <c:v>-21.54</c:v>
                </c:pt>
                <c:pt idx="219">
                  <c:v>-21.73</c:v>
                </c:pt>
                <c:pt idx="220">
                  <c:v>-21.81</c:v>
                </c:pt>
                <c:pt idx="221">
                  <c:v>-21.71</c:v>
                </c:pt>
                <c:pt idx="222">
                  <c:v>-21.44</c:v>
                </c:pt>
                <c:pt idx="223">
                  <c:v>-21.1</c:v>
                </c:pt>
                <c:pt idx="224">
                  <c:v>-20.78</c:v>
                </c:pt>
                <c:pt idx="225">
                  <c:v>-20.5</c:v>
                </c:pt>
                <c:pt idx="226">
                  <c:v>-20.260000000000002</c:v>
                </c:pt>
                <c:pt idx="227">
                  <c:v>-20.3</c:v>
                </c:pt>
                <c:pt idx="228">
                  <c:v>-20.89</c:v>
                </c:pt>
                <c:pt idx="229">
                  <c:v>-20.84</c:v>
                </c:pt>
                <c:pt idx="230">
                  <c:v>-20.64</c:v>
                </c:pt>
                <c:pt idx="231">
                  <c:v>-20.48</c:v>
                </c:pt>
                <c:pt idx="232">
                  <c:v>-20.45</c:v>
                </c:pt>
                <c:pt idx="233">
                  <c:v>-20.190000000000001</c:v>
                </c:pt>
                <c:pt idx="234">
                  <c:v>-19.940000000000001</c:v>
                </c:pt>
                <c:pt idx="235">
                  <c:v>-19.68</c:v>
                </c:pt>
                <c:pt idx="236">
                  <c:v>-19.420000000000002</c:v>
                </c:pt>
                <c:pt idx="237">
                  <c:v>-19.16</c:v>
                </c:pt>
                <c:pt idx="238">
                  <c:v>-18.920000000000002</c:v>
                </c:pt>
                <c:pt idx="239">
                  <c:v>-18.71</c:v>
                </c:pt>
                <c:pt idx="240">
                  <c:v>-18.53</c:v>
                </c:pt>
                <c:pt idx="241">
                  <c:v>-18.39</c:v>
                </c:pt>
                <c:pt idx="242">
                  <c:v>-18.27</c:v>
                </c:pt>
                <c:pt idx="243">
                  <c:v>-18.13</c:v>
                </c:pt>
                <c:pt idx="244">
                  <c:v>-17.96</c:v>
                </c:pt>
                <c:pt idx="245">
                  <c:v>-17.760000000000002</c:v>
                </c:pt>
                <c:pt idx="246">
                  <c:v>-17.53</c:v>
                </c:pt>
                <c:pt idx="247">
                  <c:v>-17.28</c:v>
                </c:pt>
                <c:pt idx="248">
                  <c:v>-17.03</c:v>
                </c:pt>
                <c:pt idx="249">
                  <c:v>-16.82</c:v>
                </c:pt>
                <c:pt idx="250">
                  <c:v>-16.64</c:v>
                </c:pt>
                <c:pt idx="251">
                  <c:v>-16.48</c:v>
                </c:pt>
                <c:pt idx="252">
                  <c:v>-16.32</c:v>
                </c:pt>
                <c:pt idx="253">
                  <c:v>-16.13</c:v>
                </c:pt>
                <c:pt idx="254">
                  <c:v>-15.9</c:v>
                </c:pt>
                <c:pt idx="255">
                  <c:v>-15.63</c:v>
                </c:pt>
                <c:pt idx="256">
                  <c:v>-15.34</c:v>
                </c:pt>
                <c:pt idx="257">
                  <c:v>-15.05</c:v>
                </c:pt>
                <c:pt idx="258">
                  <c:v>-14.76</c:v>
                </c:pt>
                <c:pt idx="259">
                  <c:v>-14.48</c:v>
                </c:pt>
                <c:pt idx="260">
                  <c:v>-14.22</c:v>
                </c:pt>
                <c:pt idx="261">
                  <c:v>-14</c:v>
                </c:pt>
                <c:pt idx="262">
                  <c:v>-13.78</c:v>
                </c:pt>
                <c:pt idx="263">
                  <c:v>-13.58</c:v>
                </c:pt>
                <c:pt idx="264">
                  <c:v>-13.38</c:v>
                </c:pt>
                <c:pt idx="265">
                  <c:v>-13.13</c:v>
                </c:pt>
                <c:pt idx="266">
                  <c:v>-12.84</c:v>
                </c:pt>
                <c:pt idx="267">
                  <c:v>-12.51</c:v>
                </c:pt>
                <c:pt idx="268">
                  <c:v>-12.19</c:v>
                </c:pt>
                <c:pt idx="269">
                  <c:v>-11.85</c:v>
                </c:pt>
                <c:pt idx="270">
                  <c:v>-11.54</c:v>
                </c:pt>
                <c:pt idx="271">
                  <c:v>-11.25</c:v>
                </c:pt>
                <c:pt idx="272">
                  <c:v>-11</c:v>
                </c:pt>
                <c:pt idx="273">
                  <c:v>-10.77</c:v>
                </c:pt>
                <c:pt idx="274">
                  <c:v>-10.57</c:v>
                </c:pt>
                <c:pt idx="275">
                  <c:v>-10.37</c:v>
                </c:pt>
                <c:pt idx="276">
                  <c:v>-10.15</c:v>
                </c:pt>
                <c:pt idx="277">
                  <c:v>-9.89</c:v>
                </c:pt>
                <c:pt idx="278">
                  <c:v>-9.6300000000000008</c:v>
                </c:pt>
                <c:pt idx="279">
                  <c:v>-9.39</c:v>
                </c:pt>
                <c:pt idx="280">
                  <c:v>-9.1999999999999993</c:v>
                </c:pt>
                <c:pt idx="281">
                  <c:v>-9.0299999999999994</c:v>
                </c:pt>
                <c:pt idx="282">
                  <c:v>-8.8699999999999992</c:v>
                </c:pt>
                <c:pt idx="283">
                  <c:v>-8.69</c:v>
                </c:pt>
                <c:pt idx="284">
                  <c:v>-8.49</c:v>
                </c:pt>
                <c:pt idx="285">
                  <c:v>-8.3000000000000007</c:v>
                </c:pt>
                <c:pt idx="286">
                  <c:v>-8.15</c:v>
                </c:pt>
                <c:pt idx="287">
                  <c:v>-8.02</c:v>
                </c:pt>
                <c:pt idx="288">
                  <c:v>-7.91</c:v>
                </c:pt>
                <c:pt idx="289">
                  <c:v>-7.83</c:v>
                </c:pt>
                <c:pt idx="290">
                  <c:v>-7.76</c:v>
                </c:pt>
                <c:pt idx="291">
                  <c:v>-7.69</c:v>
                </c:pt>
                <c:pt idx="292">
                  <c:v>-7.61</c:v>
                </c:pt>
                <c:pt idx="293">
                  <c:v>-7.56</c:v>
                </c:pt>
                <c:pt idx="294">
                  <c:v>-7.54</c:v>
                </c:pt>
                <c:pt idx="295">
                  <c:v>-7.56</c:v>
                </c:pt>
                <c:pt idx="296">
                  <c:v>-7.63</c:v>
                </c:pt>
                <c:pt idx="297">
                  <c:v>-7.78</c:v>
                </c:pt>
                <c:pt idx="298">
                  <c:v>-8.09</c:v>
                </c:pt>
                <c:pt idx="299">
                  <c:v>-8.65</c:v>
                </c:pt>
                <c:pt idx="300">
                  <c:v>-9.68</c:v>
                </c:pt>
                <c:pt idx="301">
                  <c:v>-11.6</c:v>
                </c:pt>
                <c:pt idx="302">
                  <c:v>-15.27</c:v>
                </c:pt>
                <c:pt idx="303">
                  <c:v>-21.88</c:v>
                </c:pt>
                <c:pt idx="304">
                  <c:v>-22.17</c:v>
                </c:pt>
                <c:pt idx="305">
                  <c:v>-18.25</c:v>
                </c:pt>
                <c:pt idx="306">
                  <c:v>-17.75</c:v>
                </c:pt>
                <c:pt idx="307">
                  <c:v>-20.51</c:v>
                </c:pt>
                <c:pt idx="308">
                  <c:v>-15.33</c:v>
                </c:pt>
                <c:pt idx="309">
                  <c:v>-9.5399999999999991</c:v>
                </c:pt>
                <c:pt idx="310">
                  <c:v>-7.65</c:v>
                </c:pt>
                <c:pt idx="311">
                  <c:v>-7.09</c:v>
                </c:pt>
                <c:pt idx="312">
                  <c:v>-6.9</c:v>
                </c:pt>
                <c:pt idx="313">
                  <c:v>-6.82</c:v>
                </c:pt>
                <c:pt idx="314">
                  <c:v>-6.76</c:v>
                </c:pt>
                <c:pt idx="315">
                  <c:v>-6.69</c:v>
                </c:pt>
                <c:pt idx="316">
                  <c:v>-6.64</c:v>
                </c:pt>
                <c:pt idx="317">
                  <c:v>-6.6</c:v>
                </c:pt>
                <c:pt idx="318">
                  <c:v>-6.57</c:v>
                </c:pt>
                <c:pt idx="319">
                  <c:v>-6.57</c:v>
                </c:pt>
                <c:pt idx="320">
                  <c:v>-6.65</c:v>
                </c:pt>
                <c:pt idx="321">
                  <c:v>-6.77</c:v>
                </c:pt>
                <c:pt idx="322">
                  <c:v>-6.72</c:v>
                </c:pt>
                <c:pt idx="323">
                  <c:v>-6.68</c:v>
                </c:pt>
                <c:pt idx="324">
                  <c:v>-6.68</c:v>
                </c:pt>
                <c:pt idx="325">
                  <c:v>-6.72</c:v>
                </c:pt>
                <c:pt idx="326">
                  <c:v>-6.74</c:v>
                </c:pt>
                <c:pt idx="327">
                  <c:v>-6.72</c:v>
                </c:pt>
                <c:pt idx="328">
                  <c:v>-6.67</c:v>
                </c:pt>
                <c:pt idx="329">
                  <c:v>-6.6</c:v>
                </c:pt>
                <c:pt idx="330">
                  <c:v>-6.49</c:v>
                </c:pt>
                <c:pt idx="331">
                  <c:v>-6.37</c:v>
                </c:pt>
                <c:pt idx="332">
                  <c:v>-6.24</c:v>
                </c:pt>
                <c:pt idx="333">
                  <c:v>-6.14</c:v>
                </c:pt>
                <c:pt idx="334">
                  <c:v>-6.07</c:v>
                </c:pt>
                <c:pt idx="335">
                  <c:v>-6</c:v>
                </c:pt>
                <c:pt idx="336">
                  <c:v>-5.95</c:v>
                </c:pt>
                <c:pt idx="337">
                  <c:v>-5.97</c:v>
                </c:pt>
                <c:pt idx="338">
                  <c:v>-5.96</c:v>
                </c:pt>
                <c:pt idx="339">
                  <c:v>-5.96</c:v>
                </c:pt>
                <c:pt idx="340">
                  <c:v>-5.97</c:v>
                </c:pt>
                <c:pt idx="341">
                  <c:v>-5.99</c:v>
                </c:pt>
                <c:pt idx="342">
                  <c:v>-6.07</c:v>
                </c:pt>
                <c:pt idx="343">
                  <c:v>-6.21</c:v>
                </c:pt>
                <c:pt idx="344">
                  <c:v>-6.24</c:v>
                </c:pt>
                <c:pt idx="345">
                  <c:v>-6.32</c:v>
                </c:pt>
                <c:pt idx="346">
                  <c:v>-6.58</c:v>
                </c:pt>
                <c:pt idx="347">
                  <c:v>-6.96</c:v>
                </c:pt>
                <c:pt idx="348">
                  <c:v>-7.4</c:v>
                </c:pt>
                <c:pt idx="349">
                  <c:v>-7.89</c:v>
                </c:pt>
                <c:pt idx="350">
                  <c:v>-8.43</c:v>
                </c:pt>
                <c:pt idx="351">
                  <c:v>-9.01</c:v>
                </c:pt>
                <c:pt idx="352">
                  <c:v>-9.59</c:v>
                </c:pt>
                <c:pt idx="353">
                  <c:v>-10.09</c:v>
                </c:pt>
                <c:pt idx="354">
                  <c:v>-10.54</c:v>
                </c:pt>
                <c:pt idx="355">
                  <c:v>-10.98</c:v>
                </c:pt>
                <c:pt idx="356">
                  <c:v>-11.33</c:v>
                </c:pt>
                <c:pt idx="357">
                  <c:v>-11.67</c:v>
                </c:pt>
                <c:pt idx="358">
                  <c:v>-11.83</c:v>
                </c:pt>
                <c:pt idx="359">
                  <c:v>-11.93</c:v>
                </c:pt>
                <c:pt idx="360">
                  <c:v>-12.04</c:v>
                </c:pt>
                <c:pt idx="361">
                  <c:v>-12.13</c:v>
                </c:pt>
                <c:pt idx="362">
                  <c:v>-12.2</c:v>
                </c:pt>
                <c:pt idx="363">
                  <c:v>-12.24</c:v>
                </c:pt>
                <c:pt idx="364">
                  <c:v>-12.25</c:v>
                </c:pt>
                <c:pt idx="365">
                  <c:v>-12.22</c:v>
                </c:pt>
                <c:pt idx="366">
                  <c:v>-12.15</c:v>
                </c:pt>
                <c:pt idx="367">
                  <c:v>-12.04</c:v>
                </c:pt>
                <c:pt idx="368">
                  <c:v>-11.9</c:v>
                </c:pt>
                <c:pt idx="369">
                  <c:v>-11.72</c:v>
                </c:pt>
                <c:pt idx="370">
                  <c:v>-11.5</c:v>
                </c:pt>
                <c:pt idx="371">
                  <c:v>-11.25</c:v>
                </c:pt>
                <c:pt idx="372">
                  <c:v>-11.05</c:v>
                </c:pt>
                <c:pt idx="373">
                  <c:v>-10.84</c:v>
                </c:pt>
                <c:pt idx="374">
                  <c:v>-10.67</c:v>
                </c:pt>
                <c:pt idx="375">
                  <c:v>-10.49</c:v>
                </c:pt>
                <c:pt idx="376">
                  <c:v>-10.37</c:v>
                </c:pt>
                <c:pt idx="377">
                  <c:v>-10.34</c:v>
                </c:pt>
                <c:pt idx="378">
                  <c:v>-10.33</c:v>
                </c:pt>
                <c:pt idx="379">
                  <c:v>-10.36</c:v>
                </c:pt>
                <c:pt idx="380">
                  <c:v>-10.46</c:v>
                </c:pt>
                <c:pt idx="381">
                  <c:v>-10.64</c:v>
                </c:pt>
                <c:pt idx="382">
                  <c:v>-10.86</c:v>
                </c:pt>
                <c:pt idx="383">
                  <c:v>-11.13</c:v>
                </c:pt>
                <c:pt idx="384">
                  <c:v>-11.48</c:v>
                </c:pt>
                <c:pt idx="385">
                  <c:v>-11.92</c:v>
                </c:pt>
                <c:pt idx="386">
                  <c:v>-12.43</c:v>
                </c:pt>
                <c:pt idx="387">
                  <c:v>-12.96</c:v>
                </c:pt>
                <c:pt idx="388">
                  <c:v>-13.46</c:v>
                </c:pt>
                <c:pt idx="389">
                  <c:v>-13.97</c:v>
                </c:pt>
                <c:pt idx="390">
                  <c:v>-14.44</c:v>
                </c:pt>
                <c:pt idx="391">
                  <c:v>-14.77</c:v>
                </c:pt>
                <c:pt idx="392">
                  <c:v>-15.08</c:v>
                </c:pt>
                <c:pt idx="393">
                  <c:v>-15.39</c:v>
                </c:pt>
                <c:pt idx="394">
                  <c:v>-15.67</c:v>
                </c:pt>
                <c:pt idx="395">
                  <c:v>-16.16</c:v>
                </c:pt>
                <c:pt idx="396">
                  <c:v>-16.73</c:v>
                </c:pt>
                <c:pt idx="397">
                  <c:v>-17.39</c:v>
                </c:pt>
                <c:pt idx="398">
                  <c:v>-18.03</c:v>
                </c:pt>
                <c:pt idx="399">
                  <c:v>-18.55</c:v>
                </c:pt>
                <c:pt idx="400">
                  <c:v>-19.02</c:v>
                </c:pt>
                <c:pt idx="401">
                  <c:v>-19.47</c:v>
                </c:pt>
                <c:pt idx="402">
                  <c:v>-19.91</c:v>
                </c:pt>
                <c:pt idx="403">
                  <c:v>-20.41</c:v>
                </c:pt>
                <c:pt idx="404">
                  <c:v>-21.24</c:v>
                </c:pt>
                <c:pt idx="405">
                  <c:v>-22.61</c:v>
                </c:pt>
                <c:pt idx="406">
                  <c:v>-23.59</c:v>
                </c:pt>
                <c:pt idx="407">
                  <c:v>-24.59</c:v>
                </c:pt>
                <c:pt idx="408">
                  <c:v>-25.62</c:v>
                </c:pt>
                <c:pt idx="409">
                  <c:v>-26.92</c:v>
                </c:pt>
                <c:pt idx="410">
                  <c:v>-28.35</c:v>
                </c:pt>
                <c:pt idx="411">
                  <c:v>-29.25</c:v>
                </c:pt>
                <c:pt idx="412">
                  <c:v>-27.91</c:v>
                </c:pt>
                <c:pt idx="413">
                  <c:v>-28.5</c:v>
                </c:pt>
                <c:pt idx="414">
                  <c:v>-31.84</c:v>
                </c:pt>
                <c:pt idx="415">
                  <c:v>-33.56</c:v>
                </c:pt>
                <c:pt idx="416">
                  <c:v>-33.75</c:v>
                </c:pt>
                <c:pt idx="417">
                  <c:v>-33.119999999999997</c:v>
                </c:pt>
                <c:pt idx="418">
                  <c:v>-32.35</c:v>
                </c:pt>
                <c:pt idx="419">
                  <c:v>-31.58</c:v>
                </c:pt>
                <c:pt idx="420">
                  <c:v>-30.74</c:v>
                </c:pt>
                <c:pt idx="421">
                  <c:v>-29.94</c:v>
                </c:pt>
                <c:pt idx="422">
                  <c:v>-28.98</c:v>
                </c:pt>
                <c:pt idx="423">
                  <c:v>-29.63</c:v>
                </c:pt>
                <c:pt idx="424">
                  <c:v>-38.58</c:v>
                </c:pt>
                <c:pt idx="425">
                  <c:v>-31.11</c:v>
                </c:pt>
                <c:pt idx="426">
                  <c:v>-33.1</c:v>
                </c:pt>
                <c:pt idx="427">
                  <c:v>-26.71</c:v>
                </c:pt>
                <c:pt idx="428">
                  <c:v>-25.07</c:v>
                </c:pt>
                <c:pt idx="429">
                  <c:v>-23.82</c:v>
                </c:pt>
                <c:pt idx="430">
                  <c:v>-23.02</c:v>
                </c:pt>
                <c:pt idx="431">
                  <c:v>-22.24</c:v>
                </c:pt>
                <c:pt idx="432">
                  <c:v>-20.59</c:v>
                </c:pt>
                <c:pt idx="433">
                  <c:v>-18.809999999999999</c:v>
                </c:pt>
                <c:pt idx="434">
                  <c:v>-16.559999999999999</c:v>
                </c:pt>
                <c:pt idx="435">
                  <c:v>-15.28</c:v>
                </c:pt>
                <c:pt idx="436">
                  <c:v>-14.05</c:v>
                </c:pt>
                <c:pt idx="437">
                  <c:v>-13.33</c:v>
                </c:pt>
                <c:pt idx="438">
                  <c:v>-13.75</c:v>
                </c:pt>
                <c:pt idx="439">
                  <c:v>-15.43</c:v>
                </c:pt>
                <c:pt idx="440">
                  <c:v>-19.25</c:v>
                </c:pt>
                <c:pt idx="441">
                  <c:v>-23.7</c:v>
                </c:pt>
                <c:pt idx="442">
                  <c:v>-27.06</c:v>
                </c:pt>
                <c:pt idx="443">
                  <c:v>-29.16</c:v>
                </c:pt>
                <c:pt idx="444">
                  <c:v>-30.72</c:v>
                </c:pt>
                <c:pt idx="445">
                  <c:v>-32.08</c:v>
                </c:pt>
                <c:pt idx="446">
                  <c:v>-33.28</c:v>
                </c:pt>
                <c:pt idx="447">
                  <c:v>-34.14</c:v>
                </c:pt>
                <c:pt idx="448">
                  <c:v>-35.03</c:v>
                </c:pt>
                <c:pt idx="449">
                  <c:v>-35.479999999999997</c:v>
                </c:pt>
                <c:pt idx="450">
                  <c:v>-35.14</c:v>
                </c:pt>
                <c:pt idx="451">
                  <c:v>-34.840000000000003</c:v>
                </c:pt>
                <c:pt idx="452">
                  <c:v>-34.71</c:v>
                </c:pt>
                <c:pt idx="453">
                  <c:v>-34.619999999999997</c:v>
                </c:pt>
                <c:pt idx="454">
                  <c:v>-34.15</c:v>
                </c:pt>
                <c:pt idx="455">
                  <c:v>-33.19</c:v>
                </c:pt>
                <c:pt idx="456">
                  <c:v>-32.380000000000003</c:v>
                </c:pt>
                <c:pt idx="457">
                  <c:v>-31.36</c:v>
                </c:pt>
                <c:pt idx="458">
                  <c:v>-30.78</c:v>
                </c:pt>
                <c:pt idx="459">
                  <c:v>-30.25</c:v>
                </c:pt>
                <c:pt idx="460">
                  <c:v>-29.36</c:v>
                </c:pt>
                <c:pt idx="461">
                  <c:v>-28.23</c:v>
                </c:pt>
                <c:pt idx="462">
                  <c:v>-27.17</c:v>
                </c:pt>
                <c:pt idx="463">
                  <c:v>-26.74</c:v>
                </c:pt>
                <c:pt idx="464">
                  <c:v>-26.42</c:v>
                </c:pt>
                <c:pt idx="465">
                  <c:v>-25.7</c:v>
                </c:pt>
                <c:pt idx="466">
                  <c:v>-25.25</c:v>
                </c:pt>
                <c:pt idx="467">
                  <c:v>-25.38</c:v>
                </c:pt>
                <c:pt idx="468">
                  <c:v>-25.73</c:v>
                </c:pt>
                <c:pt idx="469">
                  <c:v>-25.84</c:v>
                </c:pt>
                <c:pt idx="470">
                  <c:v>-25.68</c:v>
                </c:pt>
                <c:pt idx="471">
                  <c:v>-24.63</c:v>
                </c:pt>
                <c:pt idx="472">
                  <c:v>-23.52</c:v>
                </c:pt>
                <c:pt idx="473">
                  <c:v>-22.4</c:v>
                </c:pt>
                <c:pt idx="474">
                  <c:v>-21.17</c:v>
                </c:pt>
                <c:pt idx="475">
                  <c:v>-20.260000000000002</c:v>
                </c:pt>
                <c:pt idx="476">
                  <c:v>-19.850000000000001</c:v>
                </c:pt>
                <c:pt idx="477">
                  <c:v>-19.86</c:v>
                </c:pt>
                <c:pt idx="478">
                  <c:v>-20.010000000000002</c:v>
                </c:pt>
                <c:pt idx="479">
                  <c:v>-20.57</c:v>
                </c:pt>
                <c:pt idx="480">
                  <c:v>-21.43</c:v>
                </c:pt>
                <c:pt idx="481">
                  <c:v>-21.42</c:v>
                </c:pt>
                <c:pt idx="482">
                  <c:v>-20.77</c:v>
                </c:pt>
                <c:pt idx="483">
                  <c:v>-20.350000000000001</c:v>
                </c:pt>
                <c:pt idx="484">
                  <c:v>-20.28</c:v>
                </c:pt>
                <c:pt idx="485">
                  <c:v>-20.079999999999998</c:v>
                </c:pt>
                <c:pt idx="486">
                  <c:v>-19.55</c:v>
                </c:pt>
                <c:pt idx="487">
                  <c:v>-18.809999999999999</c:v>
                </c:pt>
                <c:pt idx="488">
                  <c:v>-18.87</c:v>
                </c:pt>
                <c:pt idx="489">
                  <c:v>-19.170000000000002</c:v>
                </c:pt>
                <c:pt idx="490">
                  <c:v>-19.59</c:v>
                </c:pt>
                <c:pt idx="491">
                  <c:v>-19.98</c:v>
                </c:pt>
                <c:pt idx="492">
                  <c:v>-20.25</c:v>
                </c:pt>
                <c:pt idx="493">
                  <c:v>-20.45</c:v>
                </c:pt>
                <c:pt idx="494">
                  <c:v>-19.13</c:v>
                </c:pt>
                <c:pt idx="495">
                  <c:v>-18.18</c:v>
                </c:pt>
                <c:pt idx="496">
                  <c:v>-17.46</c:v>
                </c:pt>
                <c:pt idx="497">
                  <c:v>-16.54</c:v>
                </c:pt>
                <c:pt idx="498">
                  <c:v>-15.63</c:v>
                </c:pt>
                <c:pt idx="499">
                  <c:v>-14.85</c:v>
                </c:pt>
                <c:pt idx="500">
                  <c:v>-14.85</c:v>
                </c:pt>
                <c:pt idx="501">
                  <c:v>-14.85</c:v>
                </c:pt>
                <c:pt idx="502">
                  <c:v>-14.85</c:v>
                </c:pt>
                <c:pt idx="503">
                  <c:v>-14.85</c:v>
                </c:pt>
                <c:pt idx="504">
                  <c:v>-14.85</c:v>
                </c:pt>
                <c:pt idx="505">
                  <c:v>-14.85</c:v>
                </c:pt>
                <c:pt idx="506">
                  <c:v>-14.85</c:v>
                </c:pt>
                <c:pt idx="507">
                  <c:v>-14.85</c:v>
                </c:pt>
                <c:pt idx="508">
                  <c:v>-14.85</c:v>
                </c:pt>
                <c:pt idx="509">
                  <c:v>-14.85</c:v>
                </c:pt>
                <c:pt idx="510">
                  <c:v>-14.85</c:v>
                </c:pt>
                <c:pt idx="511">
                  <c:v>-14.85</c:v>
                </c:pt>
                <c:pt idx="512">
                  <c:v>-14.85</c:v>
                </c:pt>
                <c:pt idx="513">
                  <c:v>-14.85</c:v>
                </c:pt>
                <c:pt idx="514">
                  <c:v>-14.85</c:v>
                </c:pt>
                <c:pt idx="515">
                  <c:v>-14.85</c:v>
                </c:pt>
                <c:pt idx="516">
                  <c:v>-14.85</c:v>
                </c:pt>
                <c:pt idx="517">
                  <c:v>-14.85</c:v>
                </c:pt>
                <c:pt idx="518">
                  <c:v>-14.85</c:v>
                </c:pt>
                <c:pt idx="519">
                  <c:v>-14.85</c:v>
                </c:pt>
                <c:pt idx="520">
                  <c:v>-14.85</c:v>
                </c:pt>
                <c:pt idx="521">
                  <c:v>-14.85</c:v>
                </c:pt>
                <c:pt idx="522">
                  <c:v>-14.85</c:v>
                </c:pt>
                <c:pt idx="523">
                  <c:v>-14.85</c:v>
                </c:pt>
                <c:pt idx="524">
                  <c:v>-14.85</c:v>
                </c:pt>
                <c:pt idx="525">
                  <c:v>-14.85</c:v>
                </c:pt>
                <c:pt idx="526">
                  <c:v>-14.85</c:v>
                </c:pt>
                <c:pt idx="527">
                  <c:v>-14.85</c:v>
                </c:pt>
                <c:pt idx="528">
                  <c:v>-14.85</c:v>
                </c:pt>
                <c:pt idx="529">
                  <c:v>-14.85</c:v>
                </c:pt>
                <c:pt idx="530">
                  <c:v>-14.85</c:v>
                </c:pt>
                <c:pt idx="531">
                  <c:v>-14.85</c:v>
                </c:pt>
                <c:pt idx="532">
                  <c:v>-14.85</c:v>
                </c:pt>
                <c:pt idx="533">
                  <c:v>-14.85</c:v>
                </c:pt>
                <c:pt idx="534">
                  <c:v>-14.85</c:v>
                </c:pt>
                <c:pt idx="535">
                  <c:v>-14.85</c:v>
                </c:pt>
                <c:pt idx="536">
                  <c:v>-14.85</c:v>
                </c:pt>
                <c:pt idx="537">
                  <c:v>-14.85</c:v>
                </c:pt>
                <c:pt idx="538">
                  <c:v>-14.85</c:v>
                </c:pt>
                <c:pt idx="539">
                  <c:v>-14.85</c:v>
                </c:pt>
                <c:pt idx="540">
                  <c:v>-14.85</c:v>
                </c:pt>
                <c:pt idx="541">
                  <c:v>-14.85</c:v>
                </c:pt>
                <c:pt idx="542">
                  <c:v>-14.85</c:v>
                </c:pt>
                <c:pt idx="543">
                  <c:v>-14.85</c:v>
                </c:pt>
                <c:pt idx="544">
                  <c:v>-14.85</c:v>
                </c:pt>
                <c:pt idx="545">
                  <c:v>-14.85</c:v>
                </c:pt>
                <c:pt idx="546">
                  <c:v>-14.85</c:v>
                </c:pt>
                <c:pt idx="547">
                  <c:v>-14.85</c:v>
                </c:pt>
                <c:pt idx="548">
                  <c:v>-14.85</c:v>
                </c:pt>
                <c:pt idx="549">
                  <c:v>-14.85</c:v>
                </c:pt>
                <c:pt idx="550">
                  <c:v>-14.85</c:v>
                </c:pt>
                <c:pt idx="551">
                  <c:v>-14.85</c:v>
                </c:pt>
                <c:pt idx="552">
                  <c:v>-14.85</c:v>
                </c:pt>
                <c:pt idx="553">
                  <c:v>-14.85</c:v>
                </c:pt>
                <c:pt idx="554">
                  <c:v>-14.85</c:v>
                </c:pt>
                <c:pt idx="555">
                  <c:v>-14.85</c:v>
                </c:pt>
                <c:pt idx="556">
                  <c:v>-14.85</c:v>
                </c:pt>
                <c:pt idx="557">
                  <c:v>-14.85</c:v>
                </c:pt>
                <c:pt idx="558">
                  <c:v>-14.85</c:v>
                </c:pt>
                <c:pt idx="559">
                  <c:v>-14.85</c:v>
                </c:pt>
                <c:pt idx="560">
                  <c:v>-14.85</c:v>
                </c:pt>
                <c:pt idx="561">
                  <c:v>-14.85</c:v>
                </c:pt>
                <c:pt idx="562">
                  <c:v>-14.85</c:v>
                </c:pt>
                <c:pt idx="563">
                  <c:v>-14.85</c:v>
                </c:pt>
                <c:pt idx="564">
                  <c:v>-14.85</c:v>
                </c:pt>
                <c:pt idx="565">
                  <c:v>-14.85</c:v>
                </c:pt>
                <c:pt idx="566">
                  <c:v>-14.85</c:v>
                </c:pt>
                <c:pt idx="567">
                  <c:v>-14.85</c:v>
                </c:pt>
                <c:pt idx="568">
                  <c:v>-14.85</c:v>
                </c:pt>
                <c:pt idx="569">
                  <c:v>-14.85</c:v>
                </c:pt>
                <c:pt idx="570">
                  <c:v>-14.85</c:v>
                </c:pt>
                <c:pt idx="571">
                  <c:v>-14.85</c:v>
                </c:pt>
                <c:pt idx="572">
                  <c:v>-14.85</c:v>
                </c:pt>
                <c:pt idx="573">
                  <c:v>-14.85</c:v>
                </c:pt>
                <c:pt idx="574">
                  <c:v>-14.85</c:v>
                </c:pt>
                <c:pt idx="575">
                  <c:v>-14.85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A3-4280-9B69-EC76105BD7CA}"/>
            </c:ext>
          </c:extLst>
        </c:ser>
        <c:ser>
          <c:idx val="1"/>
          <c:order val="1"/>
          <c:tx>
            <c:v>Reference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'[ReviewOfDataFrom_8-25-17_Version1.xlsx]Sheet1'!$A$1:$A$576</c:f>
              <c:numCache>
                <c:formatCode>General</c:formatCode>
                <c:ptCount val="576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'[ReviewOfDataFrom_8-25-17_Version1.xlsx]Sheet1'!$B$1:$B$576</c:f>
              <c:numCache>
                <c:formatCode>General</c:formatCode>
                <c:ptCount val="576"/>
                <c:pt idx="0">
                  <c:v>-27.13</c:v>
                </c:pt>
                <c:pt idx="1">
                  <c:v>-26.94</c:v>
                </c:pt>
                <c:pt idx="2">
                  <c:v>-26.83</c:v>
                </c:pt>
                <c:pt idx="3">
                  <c:v>-26.73</c:v>
                </c:pt>
                <c:pt idx="4">
                  <c:v>-26.65</c:v>
                </c:pt>
                <c:pt idx="5">
                  <c:v>-26.58</c:v>
                </c:pt>
                <c:pt idx="6">
                  <c:v>-26.51</c:v>
                </c:pt>
                <c:pt idx="7">
                  <c:v>-26.46</c:v>
                </c:pt>
                <c:pt idx="8">
                  <c:v>-26.42</c:v>
                </c:pt>
                <c:pt idx="9">
                  <c:v>-26.39</c:v>
                </c:pt>
                <c:pt idx="10">
                  <c:v>-26.36</c:v>
                </c:pt>
                <c:pt idx="11">
                  <c:v>-26.35</c:v>
                </c:pt>
                <c:pt idx="12">
                  <c:v>-26.33</c:v>
                </c:pt>
                <c:pt idx="13">
                  <c:v>-26.31</c:v>
                </c:pt>
                <c:pt idx="14">
                  <c:v>-26.3</c:v>
                </c:pt>
                <c:pt idx="15">
                  <c:v>-26.28</c:v>
                </c:pt>
                <c:pt idx="16">
                  <c:v>-26.25</c:v>
                </c:pt>
                <c:pt idx="17">
                  <c:v>-26.19</c:v>
                </c:pt>
                <c:pt idx="18">
                  <c:v>-26.16</c:v>
                </c:pt>
                <c:pt idx="19">
                  <c:v>-26.11</c:v>
                </c:pt>
                <c:pt idx="20">
                  <c:v>-26.06</c:v>
                </c:pt>
                <c:pt idx="21">
                  <c:v>-26</c:v>
                </c:pt>
                <c:pt idx="22">
                  <c:v>-25.98</c:v>
                </c:pt>
                <c:pt idx="23">
                  <c:v>-25.94</c:v>
                </c:pt>
                <c:pt idx="24">
                  <c:v>-25.9</c:v>
                </c:pt>
                <c:pt idx="25">
                  <c:v>-25.85</c:v>
                </c:pt>
                <c:pt idx="26">
                  <c:v>-25.79</c:v>
                </c:pt>
                <c:pt idx="27">
                  <c:v>-25.74</c:v>
                </c:pt>
                <c:pt idx="28">
                  <c:v>-25.71</c:v>
                </c:pt>
                <c:pt idx="29">
                  <c:v>-25.67</c:v>
                </c:pt>
                <c:pt idx="30">
                  <c:v>-25.68</c:v>
                </c:pt>
                <c:pt idx="31">
                  <c:v>-25.73</c:v>
                </c:pt>
                <c:pt idx="32">
                  <c:v>-25.85</c:v>
                </c:pt>
                <c:pt idx="33">
                  <c:v>-26.04</c:v>
                </c:pt>
                <c:pt idx="34">
                  <c:v>-26.34</c:v>
                </c:pt>
                <c:pt idx="35">
                  <c:v>-26.77</c:v>
                </c:pt>
                <c:pt idx="36">
                  <c:v>-27.39</c:v>
                </c:pt>
                <c:pt idx="37">
                  <c:v>-28.29</c:v>
                </c:pt>
                <c:pt idx="38">
                  <c:v>-29.48</c:v>
                </c:pt>
                <c:pt idx="39">
                  <c:v>-31.13</c:v>
                </c:pt>
                <c:pt idx="40">
                  <c:v>-33.22</c:v>
                </c:pt>
                <c:pt idx="41">
                  <c:v>-35.71</c:v>
                </c:pt>
                <c:pt idx="42">
                  <c:v>-38.29</c:v>
                </c:pt>
                <c:pt idx="43">
                  <c:v>-38.85</c:v>
                </c:pt>
                <c:pt idx="44">
                  <c:v>-36.450000000000003</c:v>
                </c:pt>
                <c:pt idx="45">
                  <c:v>-33.86</c:v>
                </c:pt>
                <c:pt idx="46">
                  <c:v>-31.15</c:v>
                </c:pt>
                <c:pt idx="47">
                  <c:v>-29.02</c:v>
                </c:pt>
                <c:pt idx="48">
                  <c:v>-27.33</c:v>
                </c:pt>
                <c:pt idx="49">
                  <c:v>-26.23</c:v>
                </c:pt>
                <c:pt idx="50">
                  <c:v>-25.01</c:v>
                </c:pt>
                <c:pt idx="51">
                  <c:v>-23.36</c:v>
                </c:pt>
                <c:pt idx="52">
                  <c:v>-22.03</c:v>
                </c:pt>
                <c:pt idx="53">
                  <c:v>-21.11</c:v>
                </c:pt>
                <c:pt idx="54">
                  <c:v>-20.23</c:v>
                </c:pt>
                <c:pt idx="55">
                  <c:v>-19.47</c:v>
                </c:pt>
                <c:pt idx="56">
                  <c:v>-18.84</c:v>
                </c:pt>
                <c:pt idx="57">
                  <c:v>-18.3</c:v>
                </c:pt>
                <c:pt idx="58">
                  <c:v>-17.84</c:v>
                </c:pt>
                <c:pt idx="59">
                  <c:v>-17.420000000000002</c:v>
                </c:pt>
                <c:pt idx="60">
                  <c:v>-17</c:v>
                </c:pt>
                <c:pt idx="61">
                  <c:v>-16.54</c:v>
                </c:pt>
                <c:pt idx="62">
                  <c:v>-16.11</c:v>
                </c:pt>
                <c:pt idx="63">
                  <c:v>-15.72</c:v>
                </c:pt>
                <c:pt idx="64">
                  <c:v>-15.4</c:v>
                </c:pt>
                <c:pt idx="65">
                  <c:v>-15.08</c:v>
                </c:pt>
                <c:pt idx="66">
                  <c:v>-14.85</c:v>
                </c:pt>
                <c:pt idx="67">
                  <c:v>-14.66</c:v>
                </c:pt>
                <c:pt idx="68">
                  <c:v>-14.5</c:v>
                </c:pt>
                <c:pt idx="69">
                  <c:v>-14.31</c:v>
                </c:pt>
                <c:pt idx="70">
                  <c:v>-14.11</c:v>
                </c:pt>
                <c:pt idx="71">
                  <c:v>-13.91</c:v>
                </c:pt>
                <c:pt idx="72">
                  <c:v>-13.66</c:v>
                </c:pt>
                <c:pt idx="73">
                  <c:v>-13.41</c:v>
                </c:pt>
                <c:pt idx="74">
                  <c:v>-13.2</c:v>
                </c:pt>
                <c:pt idx="75">
                  <c:v>-13.01</c:v>
                </c:pt>
                <c:pt idx="76">
                  <c:v>-12.8</c:v>
                </c:pt>
                <c:pt idx="77">
                  <c:v>-12.64</c:v>
                </c:pt>
                <c:pt idx="78">
                  <c:v>-12.53</c:v>
                </c:pt>
                <c:pt idx="79">
                  <c:v>-12.38</c:v>
                </c:pt>
                <c:pt idx="80">
                  <c:v>-12.25</c:v>
                </c:pt>
                <c:pt idx="81">
                  <c:v>-12.3</c:v>
                </c:pt>
                <c:pt idx="82">
                  <c:v>-12.49</c:v>
                </c:pt>
                <c:pt idx="83">
                  <c:v>-12.62</c:v>
                </c:pt>
                <c:pt idx="84">
                  <c:v>-12.76</c:v>
                </c:pt>
                <c:pt idx="85">
                  <c:v>-13.02</c:v>
                </c:pt>
                <c:pt idx="86">
                  <c:v>-13.16</c:v>
                </c:pt>
                <c:pt idx="87">
                  <c:v>-13.2</c:v>
                </c:pt>
                <c:pt idx="88">
                  <c:v>-13.25</c:v>
                </c:pt>
                <c:pt idx="89">
                  <c:v>-13.34</c:v>
                </c:pt>
                <c:pt idx="90">
                  <c:v>-13.5</c:v>
                </c:pt>
                <c:pt idx="91">
                  <c:v>-13.72</c:v>
                </c:pt>
                <c:pt idx="92">
                  <c:v>-13.97</c:v>
                </c:pt>
                <c:pt idx="93">
                  <c:v>-14.22</c:v>
                </c:pt>
                <c:pt idx="94">
                  <c:v>-14.49</c:v>
                </c:pt>
                <c:pt idx="95">
                  <c:v>-14.75</c:v>
                </c:pt>
                <c:pt idx="96">
                  <c:v>-14.99</c:v>
                </c:pt>
                <c:pt idx="97">
                  <c:v>-15.22</c:v>
                </c:pt>
                <c:pt idx="98">
                  <c:v>-15.4</c:v>
                </c:pt>
                <c:pt idx="99">
                  <c:v>-15.56</c:v>
                </c:pt>
                <c:pt idx="100">
                  <c:v>-15.71</c:v>
                </c:pt>
                <c:pt idx="101">
                  <c:v>-15.86</c:v>
                </c:pt>
                <c:pt idx="102">
                  <c:v>-15.9</c:v>
                </c:pt>
                <c:pt idx="103">
                  <c:v>-15.96</c:v>
                </c:pt>
                <c:pt idx="104">
                  <c:v>-16.010000000000002</c:v>
                </c:pt>
                <c:pt idx="105">
                  <c:v>-16.03</c:v>
                </c:pt>
                <c:pt idx="106">
                  <c:v>-16.059999999999999</c:v>
                </c:pt>
                <c:pt idx="107">
                  <c:v>-16.149999999999999</c:v>
                </c:pt>
                <c:pt idx="108">
                  <c:v>-16.27</c:v>
                </c:pt>
                <c:pt idx="109">
                  <c:v>-16.39</c:v>
                </c:pt>
                <c:pt idx="110">
                  <c:v>-16.489999999999998</c:v>
                </c:pt>
                <c:pt idx="111">
                  <c:v>-16.61</c:v>
                </c:pt>
                <c:pt idx="112">
                  <c:v>-16.7</c:v>
                </c:pt>
                <c:pt idx="113">
                  <c:v>-16.75</c:v>
                </c:pt>
                <c:pt idx="114">
                  <c:v>-16.760000000000002</c:v>
                </c:pt>
                <c:pt idx="115">
                  <c:v>-16.760000000000002</c:v>
                </c:pt>
                <c:pt idx="116">
                  <c:v>-16.77</c:v>
                </c:pt>
                <c:pt idx="117">
                  <c:v>-16.79</c:v>
                </c:pt>
                <c:pt idx="118">
                  <c:v>-16.79</c:v>
                </c:pt>
                <c:pt idx="119">
                  <c:v>-16.79</c:v>
                </c:pt>
                <c:pt idx="120">
                  <c:v>-16.78</c:v>
                </c:pt>
                <c:pt idx="121">
                  <c:v>-16.809999999999999</c:v>
                </c:pt>
                <c:pt idx="122">
                  <c:v>-16.86</c:v>
                </c:pt>
                <c:pt idx="123">
                  <c:v>-16.899999999999999</c:v>
                </c:pt>
                <c:pt idx="124">
                  <c:v>-16.95</c:v>
                </c:pt>
                <c:pt idx="125">
                  <c:v>-16.989999999999998</c:v>
                </c:pt>
                <c:pt idx="126">
                  <c:v>-17.07</c:v>
                </c:pt>
                <c:pt idx="127">
                  <c:v>-17.13</c:v>
                </c:pt>
                <c:pt idx="128">
                  <c:v>-17.12</c:v>
                </c:pt>
                <c:pt idx="129">
                  <c:v>-17.11</c:v>
                </c:pt>
                <c:pt idx="130">
                  <c:v>-17.12</c:v>
                </c:pt>
                <c:pt idx="131">
                  <c:v>-17.13</c:v>
                </c:pt>
                <c:pt idx="132">
                  <c:v>-17.16</c:v>
                </c:pt>
                <c:pt idx="133">
                  <c:v>-17.170000000000002</c:v>
                </c:pt>
                <c:pt idx="134">
                  <c:v>-17.13</c:v>
                </c:pt>
                <c:pt idx="135">
                  <c:v>-17.13</c:v>
                </c:pt>
                <c:pt idx="136">
                  <c:v>-17.11</c:v>
                </c:pt>
                <c:pt idx="137">
                  <c:v>-17.05</c:v>
                </c:pt>
                <c:pt idx="138">
                  <c:v>-16.95</c:v>
                </c:pt>
                <c:pt idx="139">
                  <c:v>-16.850000000000001</c:v>
                </c:pt>
                <c:pt idx="140">
                  <c:v>-16.77</c:v>
                </c:pt>
                <c:pt idx="141">
                  <c:v>-16.68</c:v>
                </c:pt>
                <c:pt idx="142">
                  <c:v>-16.61</c:v>
                </c:pt>
                <c:pt idx="143">
                  <c:v>-16.559999999999999</c:v>
                </c:pt>
                <c:pt idx="144">
                  <c:v>-16.53</c:v>
                </c:pt>
                <c:pt idx="145">
                  <c:v>-16.54</c:v>
                </c:pt>
                <c:pt idx="146">
                  <c:v>-16.52</c:v>
                </c:pt>
                <c:pt idx="147">
                  <c:v>-16.489999999999998</c:v>
                </c:pt>
                <c:pt idx="148">
                  <c:v>-16.440000000000001</c:v>
                </c:pt>
                <c:pt idx="149">
                  <c:v>-16.38</c:v>
                </c:pt>
                <c:pt idx="150">
                  <c:v>-16.3</c:v>
                </c:pt>
                <c:pt idx="151">
                  <c:v>-16.21</c:v>
                </c:pt>
                <c:pt idx="152">
                  <c:v>-16.12</c:v>
                </c:pt>
                <c:pt idx="153">
                  <c:v>-16.05</c:v>
                </c:pt>
                <c:pt idx="154">
                  <c:v>-16.010000000000002</c:v>
                </c:pt>
                <c:pt idx="155">
                  <c:v>-16.02</c:v>
                </c:pt>
                <c:pt idx="156">
                  <c:v>-16.02</c:v>
                </c:pt>
                <c:pt idx="157">
                  <c:v>-16.02</c:v>
                </c:pt>
                <c:pt idx="158">
                  <c:v>-15.98</c:v>
                </c:pt>
                <c:pt idx="159">
                  <c:v>-15.9</c:v>
                </c:pt>
                <c:pt idx="160">
                  <c:v>-15.81</c:v>
                </c:pt>
                <c:pt idx="161">
                  <c:v>-15.73</c:v>
                </c:pt>
                <c:pt idx="162">
                  <c:v>-15.67</c:v>
                </c:pt>
                <c:pt idx="163">
                  <c:v>-15.64</c:v>
                </c:pt>
                <c:pt idx="164">
                  <c:v>-15.64</c:v>
                </c:pt>
                <c:pt idx="165">
                  <c:v>-15.66</c:v>
                </c:pt>
                <c:pt idx="166">
                  <c:v>-15.71</c:v>
                </c:pt>
                <c:pt idx="167">
                  <c:v>-15.78</c:v>
                </c:pt>
                <c:pt idx="168">
                  <c:v>-15.83</c:v>
                </c:pt>
                <c:pt idx="169">
                  <c:v>-15.85</c:v>
                </c:pt>
                <c:pt idx="170">
                  <c:v>-15.85</c:v>
                </c:pt>
                <c:pt idx="171">
                  <c:v>-15.84</c:v>
                </c:pt>
                <c:pt idx="172">
                  <c:v>-15.83</c:v>
                </c:pt>
                <c:pt idx="173">
                  <c:v>-15.83</c:v>
                </c:pt>
                <c:pt idx="174">
                  <c:v>-15.81</c:v>
                </c:pt>
                <c:pt idx="175">
                  <c:v>-15.76</c:v>
                </c:pt>
                <c:pt idx="176">
                  <c:v>-15.71</c:v>
                </c:pt>
                <c:pt idx="177">
                  <c:v>-15.67</c:v>
                </c:pt>
                <c:pt idx="178">
                  <c:v>-15.64</c:v>
                </c:pt>
                <c:pt idx="179">
                  <c:v>-15.63</c:v>
                </c:pt>
                <c:pt idx="180">
                  <c:v>-15.64</c:v>
                </c:pt>
                <c:pt idx="181">
                  <c:v>-15.66</c:v>
                </c:pt>
                <c:pt idx="182">
                  <c:v>-15.68</c:v>
                </c:pt>
                <c:pt idx="183">
                  <c:v>-15.69</c:v>
                </c:pt>
                <c:pt idx="184">
                  <c:v>-15.7</c:v>
                </c:pt>
                <c:pt idx="185">
                  <c:v>-15.72</c:v>
                </c:pt>
                <c:pt idx="186">
                  <c:v>-15.77</c:v>
                </c:pt>
                <c:pt idx="187">
                  <c:v>-15.83</c:v>
                </c:pt>
                <c:pt idx="188">
                  <c:v>-15.9</c:v>
                </c:pt>
                <c:pt idx="189">
                  <c:v>-15.97</c:v>
                </c:pt>
                <c:pt idx="190">
                  <c:v>-16.02</c:v>
                </c:pt>
                <c:pt idx="191">
                  <c:v>-16.079999999999998</c:v>
                </c:pt>
                <c:pt idx="192">
                  <c:v>-16.13</c:v>
                </c:pt>
                <c:pt idx="193">
                  <c:v>-16.170000000000002</c:v>
                </c:pt>
                <c:pt idx="194">
                  <c:v>-16.21</c:v>
                </c:pt>
                <c:pt idx="195">
                  <c:v>-16.239999999999998</c:v>
                </c:pt>
                <c:pt idx="196">
                  <c:v>-16.28</c:v>
                </c:pt>
                <c:pt idx="197">
                  <c:v>-16.350000000000001</c:v>
                </c:pt>
                <c:pt idx="198">
                  <c:v>-16.46</c:v>
                </c:pt>
                <c:pt idx="199">
                  <c:v>-16.600000000000001</c:v>
                </c:pt>
                <c:pt idx="200">
                  <c:v>-16.75</c:v>
                </c:pt>
                <c:pt idx="201">
                  <c:v>-16.88</c:v>
                </c:pt>
                <c:pt idx="202">
                  <c:v>-17.02</c:v>
                </c:pt>
                <c:pt idx="203">
                  <c:v>-17.16</c:v>
                </c:pt>
                <c:pt idx="204">
                  <c:v>-17.28</c:v>
                </c:pt>
                <c:pt idx="205">
                  <c:v>-17.39</c:v>
                </c:pt>
                <c:pt idx="206">
                  <c:v>-17.46</c:v>
                </c:pt>
                <c:pt idx="207">
                  <c:v>-17.489999999999998</c:v>
                </c:pt>
                <c:pt idx="208">
                  <c:v>-17.489999999999998</c:v>
                </c:pt>
                <c:pt idx="209">
                  <c:v>-17.440000000000001</c:v>
                </c:pt>
                <c:pt idx="210">
                  <c:v>-17.350000000000001</c:v>
                </c:pt>
                <c:pt idx="211">
                  <c:v>-17.239999999999998</c:v>
                </c:pt>
                <c:pt idx="212">
                  <c:v>-17.14</c:v>
                </c:pt>
                <c:pt idx="213">
                  <c:v>-17.05</c:v>
                </c:pt>
                <c:pt idx="214">
                  <c:v>-16.95</c:v>
                </c:pt>
                <c:pt idx="215">
                  <c:v>-16.84</c:v>
                </c:pt>
                <c:pt idx="216">
                  <c:v>-16.73</c:v>
                </c:pt>
                <c:pt idx="217">
                  <c:v>-16.64</c:v>
                </c:pt>
                <c:pt idx="218">
                  <c:v>-16.600000000000001</c:v>
                </c:pt>
                <c:pt idx="219">
                  <c:v>-16.59</c:v>
                </c:pt>
                <c:pt idx="220">
                  <c:v>-16.57</c:v>
                </c:pt>
                <c:pt idx="221">
                  <c:v>-16.52</c:v>
                </c:pt>
                <c:pt idx="222">
                  <c:v>-16.48</c:v>
                </c:pt>
                <c:pt idx="223">
                  <c:v>-16.47</c:v>
                </c:pt>
                <c:pt idx="224">
                  <c:v>-16.46</c:v>
                </c:pt>
                <c:pt idx="225">
                  <c:v>-16.47</c:v>
                </c:pt>
                <c:pt idx="226">
                  <c:v>-16.47</c:v>
                </c:pt>
                <c:pt idx="227">
                  <c:v>-16.46</c:v>
                </c:pt>
                <c:pt idx="228">
                  <c:v>-16.46</c:v>
                </c:pt>
                <c:pt idx="229">
                  <c:v>-16.48</c:v>
                </c:pt>
                <c:pt idx="230">
                  <c:v>-16.489999999999998</c:v>
                </c:pt>
                <c:pt idx="231">
                  <c:v>-16.48</c:v>
                </c:pt>
                <c:pt idx="232">
                  <c:v>-16.440000000000001</c:v>
                </c:pt>
                <c:pt idx="233">
                  <c:v>-16.36</c:v>
                </c:pt>
                <c:pt idx="234">
                  <c:v>-16.260000000000002</c:v>
                </c:pt>
                <c:pt idx="235">
                  <c:v>-16.149999999999999</c:v>
                </c:pt>
                <c:pt idx="236">
                  <c:v>-16.03</c:v>
                </c:pt>
                <c:pt idx="237">
                  <c:v>-15.9</c:v>
                </c:pt>
                <c:pt idx="238">
                  <c:v>-15.78</c:v>
                </c:pt>
                <c:pt idx="239">
                  <c:v>-15.64</c:v>
                </c:pt>
                <c:pt idx="240">
                  <c:v>-15.49</c:v>
                </c:pt>
                <c:pt idx="241">
                  <c:v>-15.35</c:v>
                </c:pt>
                <c:pt idx="242">
                  <c:v>-15.21</c:v>
                </c:pt>
                <c:pt idx="243">
                  <c:v>-15.05</c:v>
                </c:pt>
                <c:pt idx="244">
                  <c:v>-14.89</c:v>
                </c:pt>
                <c:pt idx="245">
                  <c:v>-14.71</c:v>
                </c:pt>
                <c:pt idx="246">
                  <c:v>-14.51</c:v>
                </c:pt>
                <c:pt idx="247">
                  <c:v>-14.3</c:v>
                </c:pt>
                <c:pt idx="248">
                  <c:v>-14.07</c:v>
                </c:pt>
                <c:pt idx="249">
                  <c:v>-13.82</c:v>
                </c:pt>
                <c:pt idx="250">
                  <c:v>-13.57</c:v>
                </c:pt>
                <c:pt idx="251">
                  <c:v>-13.31</c:v>
                </c:pt>
                <c:pt idx="252">
                  <c:v>-13.05</c:v>
                </c:pt>
                <c:pt idx="253">
                  <c:v>-12.8</c:v>
                </c:pt>
                <c:pt idx="254">
                  <c:v>-12.57</c:v>
                </c:pt>
                <c:pt idx="255">
                  <c:v>-12.35</c:v>
                </c:pt>
                <c:pt idx="256">
                  <c:v>-12.13</c:v>
                </c:pt>
                <c:pt idx="257">
                  <c:v>-11.93</c:v>
                </c:pt>
                <c:pt idx="258">
                  <c:v>-11.73</c:v>
                </c:pt>
                <c:pt idx="259">
                  <c:v>-11.53</c:v>
                </c:pt>
                <c:pt idx="260">
                  <c:v>-11.33</c:v>
                </c:pt>
                <c:pt idx="261">
                  <c:v>-11.13</c:v>
                </c:pt>
                <c:pt idx="262">
                  <c:v>-10.93</c:v>
                </c:pt>
                <c:pt idx="263">
                  <c:v>-10.75</c:v>
                </c:pt>
                <c:pt idx="264">
                  <c:v>-10.59</c:v>
                </c:pt>
                <c:pt idx="265">
                  <c:v>-10.44</c:v>
                </c:pt>
                <c:pt idx="266">
                  <c:v>-10.28</c:v>
                </c:pt>
                <c:pt idx="267">
                  <c:v>-10.11</c:v>
                </c:pt>
                <c:pt idx="268">
                  <c:v>-9.89</c:v>
                </c:pt>
                <c:pt idx="269">
                  <c:v>-9.6300000000000008</c:v>
                </c:pt>
                <c:pt idx="270">
                  <c:v>-9.35</c:v>
                </c:pt>
                <c:pt idx="271">
                  <c:v>-9.09</c:v>
                </c:pt>
                <c:pt idx="272">
                  <c:v>-8.85</c:v>
                </c:pt>
                <c:pt idx="273">
                  <c:v>-8.64</c:v>
                </c:pt>
                <c:pt idx="274">
                  <c:v>-8.4600000000000009</c:v>
                </c:pt>
                <c:pt idx="275">
                  <c:v>-8.3000000000000007</c:v>
                </c:pt>
                <c:pt idx="276">
                  <c:v>-8.14</c:v>
                </c:pt>
                <c:pt idx="277">
                  <c:v>-7.98</c:v>
                </c:pt>
                <c:pt idx="278">
                  <c:v>-7.81</c:v>
                </c:pt>
                <c:pt idx="279">
                  <c:v>-7.66</c:v>
                </c:pt>
                <c:pt idx="280">
                  <c:v>-7.53</c:v>
                </c:pt>
                <c:pt idx="281">
                  <c:v>-7.42</c:v>
                </c:pt>
                <c:pt idx="282">
                  <c:v>-7.31</c:v>
                </c:pt>
                <c:pt idx="283">
                  <c:v>-7.2</c:v>
                </c:pt>
                <c:pt idx="284">
                  <c:v>-7.09</c:v>
                </c:pt>
                <c:pt idx="285">
                  <c:v>-7.01</c:v>
                </c:pt>
                <c:pt idx="286">
                  <c:v>-6.92</c:v>
                </c:pt>
                <c:pt idx="287">
                  <c:v>-6.84</c:v>
                </c:pt>
                <c:pt idx="288">
                  <c:v>-6.74</c:v>
                </c:pt>
                <c:pt idx="289">
                  <c:v>-6.64</c:v>
                </c:pt>
                <c:pt idx="290">
                  <c:v>-6.53</c:v>
                </c:pt>
                <c:pt idx="291">
                  <c:v>-6.41</c:v>
                </c:pt>
                <c:pt idx="292">
                  <c:v>-6.27</c:v>
                </c:pt>
                <c:pt idx="293">
                  <c:v>-6.13</c:v>
                </c:pt>
                <c:pt idx="294">
                  <c:v>-5.99</c:v>
                </c:pt>
                <c:pt idx="295">
                  <c:v>-5.83</c:v>
                </c:pt>
                <c:pt idx="296">
                  <c:v>-5.67</c:v>
                </c:pt>
                <c:pt idx="297">
                  <c:v>-5.5</c:v>
                </c:pt>
                <c:pt idx="298">
                  <c:v>-5.33</c:v>
                </c:pt>
                <c:pt idx="299">
                  <c:v>-5.16</c:v>
                </c:pt>
                <c:pt idx="300">
                  <c:v>-4.97</c:v>
                </c:pt>
                <c:pt idx="301">
                  <c:v>-4.75</c:v>
                </c:pt>
                <c:pt idx="302">
                  <c:v>-4.49</c:v>
                </c:pt>
                <c:pt idx="303">
                  <c:v>-4.22</c:v>
                </c:pt>
                <c:pt idx="304">
                  <c:v>-3.93</c:v>
                </c:pt>
                <c:pt idx="305">
                  <c:v>-3.65</c:v>
                </c:pt>
                <c:pt idx="306">
                  <c:v>-3.38</c:v>
                </c:pt>
                <c:pt idx="307">
                  <c:v>-3.13</c:v>
                </c:pt>
                <c:pt idx="308">
                  <c:v>-2.9</c:v>
                </c:pt>
                <c:pt idx="309">
                  <c:v>-2.72</c:v>
                </c:pt>
                <c:pt idx="310">
                  <c:v>-2.57</c:v>
                </c:pt>
                <c:pt idx="311">
                  <c:v>-2.44</c:v>
                </c:pt>
                <c:pt idx="312">
                  <c:v>-2.31</c:v>
                </c:pt>
                <c:pt idx="313">
                  <c:v>-2.17</c:v>
                </c:pt>
                <c:pt idx="314">
                  <c:v>-2.0299999999999998</c:v>
                </c:pt>
                <c:pt idx="315">
                  <c:v>-1.87</c:v>
                </c:pt>
                <c:pt idx="316">
                  <c:v>-1.69</c:v>
                </c:pt>
                <c:pt idx="317">
                  <c:v>-1.5</c:v>
                </c:pt>
                <c:pt idx="318">
                  <c:v>-1.3</c:v>
                </c:pt>
                <c:pt idx="319">
                  <c:v>-1.0900000000000001</c:v>
                </c:pt>
                <c:pt idx="320">
                  <c:v>-0.88</c:v>
                </c:pt>
                <c:pt idx="321">
                  <c:v>-0.7</c:v>
                </c:pt>
                <c:pt idx="322">
                  <c:v>-0.53</c:v>
                </c:pt>
                <c:pt idx="323">
                  <c:v>-0.38</c:v>
                </c:pt>
                <c:pt idx="324">
                  <c:v>-0.28000000000000003</c:v>
                </c:pt>
                <c:pt idx="325">
                  <c:v>-0.24</c:v>
                </c:pt>
                <c:pt idx="326">
                  <c:v>-0.26</c:v>
                </c:pt>
                <c:pt idx="327">
                  <c:v>-0.31</c:v>
                </c:pt>
                <c:pt idx="328">
                  <c:v>-0.38</c:v>
                </c:pt>
                <c:pt idx="329">
                  <c:v>-0.47</c:v>
                </c:pt>
                <c:pt idx="330">
                  <c:v>-0.59</c:v>
                </c:pt>
                <c:pt idx="331">
                  <c:v>-0.73</c:v>
                </c:pt>
                <c:pt idx="332">
                  <c:v>-0.89</c:v>
                </c:pt>
                <c:pt idx="333">
                  <c:v>-1.07</c:v>
                </c:pt>
                <c:pt idx="334">
                  <c:v>-1.27</c:v>
                </c:pt>
                <c:pt idx="335">
                  <c:v>-1.47</c:v>
                </c:pt>
                <c:pt idx="336">
                  <c:v>-1.67</c:v>
                </c:pt>
                <c:pt idx="337">
                  <c:v>-1.85</c:v>
                </c:pt>
                <c:pt idx="338">
                  <c:v>-2.0099999999999998</c:v>
                </c:pt>
                <c:pt idx="339">
                  <c:v>-2.15</c:v>
                </c:pt>
                <c:pt idx="340">
                  <c:v>-2.27</c:v>
                </c:pt>
                <c:pt idx="341">
                  <c:v>-2.36</c:v>
                </c:pt>
                <c:pt idx="342">
                  <c:v>-2.42</c:v>
                </c:pt>
                <c:pt idx="343">
                  <c:v>-2.46</c:v>
                </c:pt>
                <c:pt idx="344">
                  <c:v>-2.48</c:v>
                </c:pt>
                <c:pt idx="345">
                  <c:v>-2.48</c:v>
                </c:pt>
                <c:pt idx="346">
                  <c:v>-2.4700000000000002</c:v>
                </c:pt>
                <c:pt idx="347">
                  <c:v>-2.46</c:v>
                </c:pt>
                <c:pt idx="348">
                  <c:v>-2.46</c:v>
                </c:pt>
                <c:pt idx="349">
                  <c:v>-2.46</c:v>
                </c:pt>
                <c:pt idx="350">
                  <c:v>-2.4700000000000002</c:v>
                </c:pt>
                <c:pt idx="351">
                  <c:v>-2.5</c:v>
                </c:pt>
                <c:pt idx="352">
                  <c:v>-2.56</c:v>
                </c:pt>
                <c:pt idx="353">
                  <c:v>-2.64</c:v>
                </c:pt>
                <c:pt idx="354">
                  <c:v>-2.74</c:v>
                </c:pt>
                <c:pt idx="355">
                  <c:v>-2.82</c:v>
                </c:pt>
                <c:pt idx="356">
                  <c:v>-2.86</c:v>
                </c:pt>
                <c:pt idx="357">
                  <c:v>-2.95</c:v>
                </c:pt>
                <c:pt idx="358">
                  <c:v>-3.16</c:v>
                </c:pt>
                <c:pt idx="359">
                  <c:v>-3.4</c:v>
                </c:pt>
                <c:pt idx="360">
                  <c:v>-3.59</c:v>
                </c:pt>
                <c:pt idx="361">
                  <c:v>-3.76</c:v>
                </c:pt>
                <c:pt idx="362">
                  <c:v>-3.94</c:v>
                </c:pt>
                <c:pt idx="363">
                  <c:v>-4.1399999999999997</c:v>
                </c:pt>
                <c:pt idx="364">
                  <c:v>-4.3499999999999996</c:v>
                </c:pt>
                <c:pt idx="365">
                  <c:v>-4.55</c:v>
                </c:pt>
                <c:pt idx="366">
                  <c:v>-4.74</c:v>
                </c:pt>
                <c:pt idx="367">
                  <c:v>-4.93</c:v>
                </c:pt>
                <c:pt idx="368">
                  <c:v>-5.09</c:v>
                </c:pt>
                <c:pt idx="369">
                  <c:v>-5.22</c:v>
                </c:pt>
                <c:pt idx="370">
                  <c:v>-5.3</c:v>
                </c:pt>
                <c:pt idx="371">
                  <c:v>-5.38</c:v>
                </c:pt>
                <c:pt idx="372">
                  <c:v>-5.44</c:v>
                </c:pt>
                <c:pt idx="373">
                  <c:v>-5.39</c:v>
                </c:pt>
                <c:pt idx="374">
                  <c:v>-5.27</c:v>
                </c:pt>
                <c:pt idx="375">
                  <c:v>-5.09</c:v>
                </c:pt>
                <c:pt idx="376">
                  <c:v>-4.9000000000000004</c:v>
                </c:pt>
                <c:pt idx="377">
                  <c:v>-4.78</c:v>
                </c:pt>
                <c:pt idx="378">
                  <c:v>-4.88</c:v>
                </c:pt>
                <c:pt idx="379">
                  <c:v>-4.93</c:v>
                </c:pt>
                <c:pt idx="380">
                  <c:v>-4.84</c:v>
                </c:pt>
                <c:pt idx="381">
                  <c:v>-4.75</c:v>
                </c:pt>
                <c:pt idx="382">
                  <c:v>-4.71</c:v>
                </c:pt>
                <c:pt idx="383">
                  <c:v>-4.76</c:v>
                </c:pt>
                <c:pt idx="384">
                  <c:v>-4.91</c:v>
                </c:pt>
                <c:pt idx="385">
                  <c:v>-5.14</c:v>
                </c:pt>
                <c:pt idx="386">
                  <c:v>-5.38</c:v>
                </c:pt>
                <c:pt idx="387">
                  <c:v>-5.62</c:v>
                </c:pt>
                <c:pt idx="388">
                  <c:v>-5.79</c:v>
                </c:pt>
                <c:pt idx="389">
                  <c:v>-5.82</c:v>
                </c:pt>
                <c:pt idx="390">
                  <c:v>-5.66</c:v>
                </c:pt>
                <c:pt idx="391">
                  <c:v>-5.33</c:v>
                </c:pt>
                <c:pt idx="392">
                  <c:v>-4.82</c:v>
                </c:pt>
                <c:pt idx="393">
                  <c:v>-4.2</c:v>
                </c:pt>
                <c:pt idx="394">
                  <c:v>-3.57</c:v>
                </c:pt>
                <c:pt idx="395">
                  <c:v>-2.97</c:v>
                </c:pt>
                <c:pt idx="396">
                  <c:v>-2.4300000000000002</c:v>
                </c:pt>
                <c:pt idx="397">
                  <c:v>-1.98</c:v>
                </c:pt>
                <c:pt idx="398">
                  <c:v>-1.59</c:v>
                </c:pt>
                <c:pt idx="399">
                  <c:v>-1.27</c:v>
                </c:pt>
                <c:pt idx="400">
                  <c:v>-1.02</c:v>
                </c:pt>
                <c:pt idx="401">
                  <c:v>-0.84</c:v>
                </c:pt>
                <c:pt idx="402">
                  <c:v>-0.73</c:v>
                </c:pt>
                <c:pt idx="403">
                  <c:v>-0.67</c:v>
                </c:pt>
                <c:pt idx="404">
                  <c:v>-0.64</c:v>
                </c:pt>
                <c:pt idx="405">
                  <c:v>-0.63</c:v>
                </c:pt>
                <c:pt idx="406">
                  <c:v>-0.62</c:v>
                </c:pt>
                <c:pt idx="407">
                  <c:v>-0.64</c:v>
                </c:pt>
                <c:pt idx="408">
                  <c:v>-0.69</c:v>
                </c:pt>
                <c:pt idx="409">
                  <c:v>-0.74</c:v>
                </c:pt>
                <c:pt idx="410">
                  <c:v>-0.79</c:v>
                </c:pt>
                <c:pt idx="411">
                  <c:v>-0.85</c:v>
                </c:pt>
                <c:pt idx="412">
                  <c:v>-0.9</c:v>
                </c:pt>
                <c:pt idx="413">
                  <c:v>-0.95</c:v>
                </c:pt>
                <c:pt idx="414">
                  <c:v>-0.98</c:v>
                </c:pt>
                <c:pt idx="415">
                  <c:v>-1.02</c:v>
                </c:pt>
                <c:pt idx="416">
                  <c:v>-1.07</c:v>
                </c:pt>
                <c:pt idx="417">
                  <c:v>-1.04</c:v>
                </c:pt>
                <c:pt idx="418">
                  <c:v>-0.9</c:v>
                </c:pt>
                <c:pt idx="419">
                  <c:v>-0.76</c:v>
                </c:pt>
                <c:pt idx="420">
                  <c:v>-0.76</c:v>
                </c:pt>
                <c:pt idx="421">
                  <c:v>-0.8</c:v>
                </c:pt>
                <c:pt idx="422">
                  <c:v>-0.97</c:v>
                </c:pt>
                <c:pt idx="423">
                  <c:v>-1.26</c:v>
                </c:pt>
                <c:pt idx="424">
                  <c:v>-1.58</c:v>
                </c:pt>
                <c:pt idx="425">
                  <c:v>-1.86</c:v>
                </c:pt>
                <c:pt idx="426">
                  <c:v>-2.17</c:v>
                </c:pt>
                <c:pt idx="427">
                  <c:v>-2.59</c:v>
                </c:pt>
                <c:pt idx="428">
                  <c:v>-3.12</c:v>
                </c:pt>
                <c:pt idx="429">
                  <c:v>-3.69</c:v>
                </c:pt>
                <c:pt idx="430">
                  <c:v>-4.3600000000000003</c:v>
                </c:pt>
                <c:pt idx="431">
                  <c:v>-5.0999999999999996</c:v>
                </c:pt>
                <c:pt idx="432">
                  <c:v>-5.88</c:v>
                </c:pt>
                <c:pt idx="433">
                  <c:v>-6.7</c:v>
                </c:pt>
                <c:pt idx="434">
                  <c:v>-7.04</c:v>
                </c:pt>
                <c:pt idx="435">
                  <c:v>-7.58</c:v>
                </c:pt>
                <c:pt idx="436">
                  <c:v>-8.1</c:v>
                </c:pt>
                <c:pt idx="437">
                  <c:v>-8.76</c:v>
                </c:pt>
                <c:pt idx="438">
                  <c:v>-9.5299999999999994</c:v>
                </c:pt>
                <c:pt idx="439">
                  <c:v>-10.119999999999999</c:v>
                </c:pt>
                <c:pt idx="440">
                  <c:v>-10.31</c:v>
                </c:pt>
                <c:pt idx="441">
                  <c:v>-10.1</c:v>
                </c:pt>
                <c:pt idx="442">
                  <c:v>-9.6300000000000008</c:v>
                </c:pt>
                <c:pt idx="443">
                  <c:v>-9.06</c:v>
                </c:pt>
                <c:pt idx="444">
                  <c:v>-8.3699999999999992</c:v>
                </c:pt>
                <c:pt idx="445">
                  <c:v>-7.65</c:v>
                </c:pt>
                <c:pt idx="446">
                  <c:v>-7.06</c:v>
                </c:pt>
                <c:pt idx="447">
                  <c:v>-6.62</c:v>
                </c:pt>
                <c:pt idx="448">
                  <c:v>-6.44</c:v>
                </c:pt>
                <c:pt idx="449">
                  <c:v>-6.56</c:v>
                </c:pt>
                <c:pt idx="450">
                  <c:v>-6.55</c:v>
                </c:pt>
                <c:pt idx="451">
                  <c:v>-6.95</c:v>
                </c:pt>
                <c:pt idx="452">
                  <c:v>-7.41</c:v>
                </c:pt>
                <c:pt idx="453">
                  <c:v>-7.89</c:v>
                </c:pt>
                <c:pt idx="454">
                  <c:v>-8.31</c:v>
                </c:pt>
                <c:pt idx="455">
                  <c:v>-8.64</c:v>
                </c:pt>
                <c:pt idx="456">
                  <c:v>-8.85</c:v>
                </c:pt>
                <c:pt idx="457">
                  <c:v>-9.0500000000000007</c:v>
                </c:pt>
                <c:pt idx="458">
                  <c:v>-9.14</c:v>
                </c:pt>
                <c:pt idx="459">
                  <c:v>-9.25</c:v>
                </c:pt>
                <c:pt idx="460">
                  <c:v>-9.44</c:v>
                </c:pt>
                <c:pt idx="461">
                  <c:v>-9.73</c:v>
                </c:pt>
                <c:pt idx="462">
                  <c:v>-10.17</c:v>
                </c:pt>
                <c:pt idx="463">
                  <c:v>-10.7</c:v>
                </c:pt>
                <c:pt idx="464">
                  <c:v>-11.3</c:v>
                </c:pt>
                <c:pt idx="465">
                  <c:v>-11.93</c:v>
                </c:pt>
                <c:pt idx="466">
                  <c:v>-12.43</c:v>
                </c:pt>
                <c:pt idx="467">
                  <c:v>-12.66</c:v>
                </c:pt>
                <c:pt idx="468">
                  <c:v>-12.44</c:v>
                </c:pt>
                <c:pt idx="469">
                  <c:v>-11.85</c:v>
                </c:pt>
                <c:pt idx="470">
                  <c:v>-11.22</c:v>
                </c:pt>
                <c:pt idx="471">
                  <c:v>-10.82</c:v>
                </c:pt>
                <c:pt idx="472">
                  <c:v>-10.8</c:v>
                </c:pt>
                <c:pt idx="473">
                  <c:v>-11</c:v>
                </c:pt>
                <c:pt idx="474">
                  <c:v>-11.18</c:v>
                </c:pt>
                <c:pt idx="475">
                  <c:v>-11.16</c:v>
                </c:pt>
                <c:pt idx="476">
                  <c:v>-11</c:v>
                </c:pt>
                <c:pt idx="477">
                  <c:v>-10.71</c:v>
                </c:pt>
                <c:pt idx="478">
                  <c:v>-10.37</c:v>
                </c:pt>
                <c:pt idx="479">
                  <c:v>-9.98</c:v>
                </c:pt>
                <c:pt idx="480">
                  <c:v>-9.67</c:v>
                </c:pt>
                <c:pt idx="481">
                  <c:v>-9.5399999999999991</c:v>
                </c:pt>
                <c:pt idx="482">
                  <c:v>-9.6</c:v>
                </c:pt>
                <c:pt idx="483">
                  <c:v>-9.76</c:v>
                </c:pt>
                <c:pt idx="484">
                  <c:v>-9.86</c:v>
                </c:pt>
                <c:pt idx="485">
                  <c:v>-9.9700000000000006</c:v>
                </c:pt>
                <c:pt idx="486">
                  <c:v>-10.14</c:v>
                </c:pt>
                <c:pt idx="487">
                  <c:v>-10.44</c:v>
                </c:pt>
                <c:pt idx="488">
                  <c:v>-10.52</c:v>
                </c:pt>
                <c:pt idx="489">
                  <c:v>-10.5</c:v>
                </c:pt>
                <c:pt idx="490">
                  <c:v>-10.39</c:v>
                </c:pt>
                <c:pt idx="491">
                  <c:v>-10.34</c:v>
                </c:pt>
                <c:pt idx="492">
                  <c:v>-10.34</c:v>
                </c:pt>
                <c:pt idx="493">
                  <c:v>-10.27</c:v>
                </c:pt>
                <c:pt idx="494">
                  <c:v>-9.94</c:v>
                </c:pt>
                <c:pt idx="495">
                  <c:v>-9.2100000000000009</c:v>
                </c:pt>
                <c:pt idx="496">
                  <c:v>-8.11</c:v>
                </c:pt>
                <c:pt idx="497">
                  <c:v>-6.73</c:v>
                </c:pt>
                <c:pt idx="498">
                  <c:v>-5.2</c:v>
                </c:pt>
                <c:pt idx="499">
                  <c:v>-3.88</c:v>
                </c:pt>
                <c:pt idx="500">
                  <c:v>-3.02</c:v>
                </c:pt>
                <c:pt idx="501">
                  <c:v>-2.5499999999999998</c:v>
                </c:pt>
                <c:pt idx="502">
                  <c:v>-2</c:v>
                </c:pt>
                <c:pt idx="503">
                  <c:v>-1.18</c:v>
                </c:pt>
                <c:pt idx="504">
                  <c:v>0.48</c:v>
                </c:pt>
                <c:pt idx="505">
                  <c:v>2.17</c:v>
                </c:pt>
                <c:pt idx="506">
                  <c:v>2.87</c:v>
                </c:pt>
                <c:pt idx="507">
                  <c:v>2.65</c:v>
                </c:pt>
                <c:pt idx="508">
                  <c:v>2.2200000000000002</c:v>
                </c:pt>
                <c:pt idx="509">
                  <c:v>2.06</c:v>
                </c:pt>
                <c:pt idx="510">
                  <c:v>1.54</c:v>
                </c:pt>
                <c:pt idx="511">
                  <c:v>0.71</c:v>
                </c:pt>
                <c:pt idx="512">
                  <c:v>-0.13</c:v>
                </c:pt>
                <c:pt idx="513">
                  <c:v>-0.95</c:v>
                </c:pt>
                <c:pt idx="514">
                  <c:v>-1.67</c:v>
                </c:pt>
                <c:pt idx="515">
                  <c:v>-1.91</c:v>
                </c:pt>
                <c:pt idx="516">
                  <c:v>-2.2200000000000002</c:v>
                </c:pt>
                <c:pt idx="517">
                  <c:v>-3.08</c:v>
                </c:pt>
                <c:pt idx="518">
                  <c:v>-4.17</c:v>
                </c:pt>
                <c:pt idx="519">
                  <c:v>-5.18</c:v>
                </c:pt>
                <c:pt idx="520">
                  <c:v>-6.12</c:v>
                </c:pt>
                <c:pt idx="521">
                  <c:v>-7.14</c:v>
                </c:pt>
                <c:pt idx="522">
                  <c:v>-8.18</c:v>
                </c:pt>
                <c:pt idx="523">
                  <c:v>-9.09</c:v>
                </c:pt>
                <c:pt idx="524">
                  <c:v>-9.44</c:v>
                </c:pt>
                <c:pt idx="525">
                  <c:v>-9.36</c:v>
                </c:pt>
                <c:pt idx="526">
                  <c:v>-9.1199999999999992</c:v>
                </c:pt>
                <c:pt idx="527">
                  <c:v>-8.73</c:v>
                </c:pt>
                <c:pt idx="528">
                  <c:v>-8.43</c:v>
                </c:pt>
                <c:pt idx="529">
                  <c:v>-8.26</c:v>
                </c:pt>
                <c:pt idx="530">
                  <c:v>-8</c:v>
                </c:pt>
                <c:pt idx="531">
                  <c:v>-7.73</c:v>
                </c:pt>
                <c:pt idx="532">
                  <c:v>-7.81</c:v>
                </c:pt>
                <c:pt idx="533">
                  <c:v>-8.15</c:v>
                </c:pt>
                <c:pt idx="534">
                  <c:v>-7.76</c:v>
                </c:pt>
                <c:pt idx="535">
                  <c:v>-6.49</c:v>
                </c:pt>
                <c:pt idx="536">
                  <c:v>-5.36</c:v>
                </c:pt>
                <c:pt idx="537">
                  <c:v>-4.78</c:v>
                </c:pt>
                <c:pt idx="538">
                  <c:v>-4.4400000000000004</c:v>
                </c:pt>
                <c:pt idx="539">
                  <c:v>-4.53</c:v>
                </c:pt>
                <c:pt idx="540">
                  <c:v>-5.24</c:v>
                </c:pt>
                <c:pt idx="541">
                  <c:v>-6.42</c:v>
                </c:pt>
                <c:pt idx="542">
                  <c:v>-7.11</c:v>
                </c:pt>
                <c:pt idx="543">
                  <c:v>-7.41</c:v>
                </c:pt>
                <c:pt idx="544">
                  <c:v>-7.42</c:v>
                </c:pt>
                <c:pt idx="545">
                  <c:v>-7.64</c:v>
                </c:pt>
                <c:pt idx="546">
                  <c:v>-8.34</c:v>
                </c:pt>
                <c:pt idx="547">
                  <c:v>-9.02</c:v>
                </c:pt>
                <c:pt idx="548">
                  <c:v>-9.2799999999999994</c:v>
                </c:pt>
                <c:pt idx="549">
                  <c:v>-9.6199999999999992</c:v>
                </c:pt>
                <c:pt idx="550">
                  <c:v>-10.39</c:v>
                </c:pt>
                <c:pt idx="551">
                  <c:v>-11.49</c:v>
                </c:pt>
                <c:pt idx="552">
                  <c:v>-12.05</c:v>
                </c:pt>
                <c:pt idx="553">
                  <c:v>-11.7</c:v>
                </c:pt>
                <c:pt idx="554">
                  <c:v>-11.14</c:v>
                </c:pt>
                <c:pt idx="555">
                  <c:v>-10.39</c:v>
                </c:pt>
                <c:pt idx="556">
                  <c:v>-9.6</c:v>
                </c:pt>
                <c:pt idx="557">
                  <c:v>-8.4499999999999993</c:v>
                </c:pt>
                <c:pt idx="558">
                  <c:v>-7.47</c:v>
                </c:pt>
                <c:pt idx="559">
                  <c:v>-6.84</c:v>
                </c:pt>
                <c:pt idx="560">
                  <c:v>-6.84</c:v>
                </c:pt>
                <c:pt idx="561">
                  <c:v>-7.12</c:v>
                </c:pt>
                <c:pt idx="562">
                  <c:v>-6.53</c:v>
                </c:pt>
                <c:pt idx="563">
                  <c:v>-6.02</c:v>
                </c:pt>
                <c:pt idx="564">
                  <c:v>-5.92</c:v>
                </c:pt>
                <c:pt idx="565">
                  <c:v>-6.17</c:v>
                </c:pt>
                <c:pt idx="566">
                  <c:v>-6.76</c:v>
                </c:pt>
                <c:pt idx="567">
                  <c:v>-8.56</c:v>
                </c:pt>
                <c:pt idx="568">
                  <c:v>-11.95</c:v>
                </c:pt>
                <c:pt idx="569">
                  <c:v>-17.5</c:v>
                </c:pt>
                <c:pt idx="570">
                  <c:v>-35.11</c:v>
                </c:pt>
                <c:pt idx="571">
                  <c:v>-21.2</c:v>
                </c:pt>
                <c:pt idx="572">
                  <c:v>-17.53</c:v>
                </c:pt>
                <c:pt idx="573">
                  <c:v>-17.329999999999998</c:v>
                </c:pt>
                <c:pt idx="574">
                  <c:v>-19.440000000000001</c:v>
                </c:pt>
                <c:pt idx="575">
                  <c:v>-18.22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A3-4280-9B69-EC76105BD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6098248"/>
        <c:axId val="1056098640"/>
      </c:scatterChart>
      <c:valAx>
        <c:axId val="1056098248"/>
        <c:scaling>
          <c:orientation val="minMax"/>
          <c:max val="9000"/>
          <c:min val="500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098640"/>
        <c:crosses val="autoZero"/>
        <c:crossBetween val="midCat"/>
      </c:valAx>
      <c:valAx>
        <c:axId val="1056098640"/>
        <c:scaling>
          <c:orientation val="minMax"/>
          <c:min val="-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098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Green Grid 2 Turns</a:t>
            </a:r>
          </a:p>
        </c:rich>
      </c:tx>
      <c:layout>
        <c:manualLayout>
          <c:xMode val="edge"/>
          <c:yMode val="edge"/>
          <c:x val="0.41258520919728053"/>
          <c:y val="1.1686989298122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 Turns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'[ReviewOfDataFrom_8-25-17_Version1.xlsx]Sheet1'!$A$1:$A$599</c:f>
              <c:numCache>
                <c:formatCode>General</c:formatCode>
                <c:ptCount val="599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'[ReviewOfDataFrom_8-25-17_Version1.xlsx]Sheet1'!$D$1:$D$599</c:f>
              <c:numCache>
                <c:formatCode>General</c:formatCode>
                <c:ptCount val="599"/>
                <c:pt idx="0">
                  <c:v>-25.51</c:v>
                </c:pt>
                <c:pt idx="1">
                  <c:v>-25.52</c:v>
                </c:pt>
                <c:pt idx="2">
                  <c:v>-25.46</c:v>
                </c:pt>
                <c:pt idx="3">
                  <c:v>-25.37</c:v>
                </c:pt>
                <c:pt idx="4">
                  <c:v>-25.26</c:v>
                </c:pt>
                <c:pt idx="5">
                  <c:v>-25.15</c:v>
                </c:pt>
                <c:pt idx="6">
                  <c:v>-25.06</c:v>
                </c:pt>
                <c:pt idx="7">
                  <c:v>-24.97</c:v>
                </c:pt>
                <c:pt idx="8">
                  <c:v>-24.88</c:v>
                </c:pt>
                <c:pt idx="9">
                  <c:v>-24.81</c:v>
                </c:pt>
                <c:pt idx="10">
                  <c:v>-24.74</c:v>
                </c:pt>
                <c:pt idx="11">
                  <c:v>-24.68</c:v>
                </c:pt>
                <c:pt idx="12">
                  <c:v>-24.63</c:v>
                </c:pt>
                <c:pt idx="13">
                  <c:v>-24.58</c:v>
                </c:pt>
                <c:pt idx="14">
                  <c:v>-24.52</c:v>
                </c:pt>
                <c:pt idx="15">
                  <c:v>-24.47</c:v>
                </c:pt>
                <c:pt idx="16">
                  <c:v>-24.42</c:v>
                </c:pt>
                <c:pt idx="17">
                  <c:v>-24.36</c:v>
                </c:pt>
                <c:pt idx="18">
                  <c:v>-24.29</c:v>
                </c:pt>
                <c:pt idx="19">
                  <c:v>-24.25</c:v>
                </c:pt>
                <c:pt idx="20">
                  <c:v>-24.19</c:v>
                </c:pt>
                <c:pt idx="21">
                  <c:v>-24.1</c:v>
                </c:pt>
                <c:pt idx="22">
                  <c:v>-24.04</c:v>
                </c:pt>
                <c:pt idx="23">
                  <c:v>-23.98</c:v>
                </c:pt>
                <c:pt idx="24">
                  <c:v>-23.92</c:v>
                </c:pt>
                <c:pt idx="25">
                  <c:v>-23.85</c:v>
                </c:pt>
                <c:pt idx="26">
                  <c:v>-23.77</c:v>
                </c:pt>
                <c:pt idx="27">
                  <c:v>-23.7</c:v>
                </c:pt>
                <c:pt idx="28">
                  <c:v>-23.62</c:v>
                </c:pt>
                <c:pt idx="29">
                  <c:v>-23.54</c:v>
                </c:pt>
                <c:pt idx="30">
                  <c:v>-23.47</c:v>
                </c:pt>
                <c:pt idx="31">
                  <c:v>-23.42</c:v>
                </c:pt>
                <c:pt idx="32">
                  <c:v>-23.4</c:v>
                </c:pt>
                <c:pt idx="33">
                  <c:v>-23.44</c:v>
                </c:pt>
                <c:pt idx="34">
                  <c:v>-23.52</c:v>
                </c:pt>
                <c:pt idx="35">
                  <c:v>-23.69</c:v>
                </c:pt>
                <c:pt idx="36">
                  <c:v>-23.96</c:v>
                </c:pt>
                <c:pt idx="37">
                  <c:v>-24.38</c:v>
                </c:pt>
                <c:pt idx="38">
                  <c:v>-24.95</c:v>
                </c:pt>
                <c:pt idx="39">
                  <c:v>-25.77</c:v>
                </c:pt>
                <c:pt idx="40">
                  <c:v>-26.77</c:v>
                </c:pt>
                <c:pt idx="41">
                  <c:v>-27.95</c:v>
                </c:pt>
                <c:pt idx="42">
                  <c:v>-29.27</c:v>
                </c:pt>
                <c:pt idx="43">
                  <c:v>-30.83</c:v>
                </c:pt>
                <c:pt idx="44">
                  <c:v>-32.22</c:v>
                </c:pt>
                <c:pt idx="45">
                  <c:v>-33.29</c:v>
                </c:pt>
                <c:pt idx="46">
                  <c:v>-33.56</c:v>
                </c:pt>
                <c:pt idx="47">
                  <c:v>-32.869999999999997</c:v>
                </c:pt>
                <c:pt idx="48">
                  <c:v>-31.49</c:v>
                </c:pt>
                <c:pt idx="49">
                  <c:v>-30.39</c:v>
                </c:pt>
                <c:pt idx="50">
                  <c:v>-29.9</c:v>
                </c:pt>
                <c:pt idx="51">
                  <c:v>-27.63</c:v>
                </c:pt>
                <c:pt idx="52">
                  <c:v>-25.58</c:v>
                </c:pt>
                <c:pt idx="53">
                  <c:v>-24.04</c:v>
                </c:pt>
                <c:pt idx="54">
                  <c:v>-22.64</c:v>
                </c:pt>
                <c:pt idx="55">
                  <c:v>-21.42</c:v>
                </c:pt>
                <c:pt idx="56">
                  <c:v>-20.399999999999999</c:v>
                </c:pt>
                <c:pt idx="57">
                  <c:v>-19.559999999999999</c:v>
                </c:pt>
                <c:pt idx="58">
                  <c:v>-18.87</c:v>
                </c:pt>
                <c:pt idx="59">
                  <c:v>-18.25</c:v>
                </c:pt>
                <c:pt idx="60">
                  <c:v>-17.61</c:v>
                </c:pt>
                <c:pt idx="61">
                  <c:v>-17</c:v>
                </c:pt>
                <c:pt idx="62">
                  <c:v>-16.399999999999999</c:v>
                </c:pt>
                <c:pt idx="63">
                  <c:v>-15.87</c:v>
                </c:pt>
                <c:pt idx="64">
                  <c:v>-15.46</c:v>
                </c:pt>
                <c:pt idx="65">
                  <c:v>-15.07</c:v>
                </c:pt>
                <c:pt idx="66">
                  <c:v>-14.75</c:v>
                </c:pt>
                <c:pt idx="67">
                  <c:v>-14.5</c:v>
                </c:pt>
                <c:pt idx="68">
                  <c:v>-14.29</c:v>
                </c:pt>
                <c:pt idx="69">
                  <c:v>-14.09</c:v>
                </c:pt>
                <c:pt idx="70">
                  <c:v>-13.89</c:v>
                </c:pt>
                <c:pt idx="71">
                  <c:v>-13.68</c:v>
                </c:pt>
                <c:pt idx="72">
                  <c:v>-13.42</c:v>
                </c:pt>
                <c:pt idx="73">
                  <c:v>-13.14</c:v>
                </c:pt>
                <c:pt idx="74">
                  <c:v>-12.89</c:v>
                </c:pt>
                <c:pt idx="75">
                  <c:v>-12.63</c:v>
                </c:pt>
                <c:pt idx="76">
                  <c:v>-12.34</c:v>
                </c:pt>
                <c:pt idx="77">
                  <c:v>-12.09</c:v>
                </c:pt>
                <c:pt idx="78">
                  <c:v>-11.88</c:v>
                </c:pt>
                <c:pt idx="79">
                  <c:v>-11.64</c:v>
                </c:pt>
                <c:pt idx="80">
                  <c:v>-11.41</c:v>
                </c:pt>
                <c:pt idx="81">
                  <c:v>-11.34</c:v>
                </c:pt>
                <c:pt idx="82">
                  <c:v>-11.4</c:v>
                </c:pt>
                <c:pt idx="83">
                  <c:v>-11.43</c:v>
                </c:pt>
                <c:pt idx="84">
                  <c:v>-11.54</c:v>
                </c:pt>
                <c:pt idx="85">
                  <c:v>-11.69</c:v>
                </c:pt>
                <c:pt idx="86">
                  <c:v>-11.77</c:v>
                </c:pt>
                <c:pt idx="87">
                  <c:v>-11.74</c:v>
                </c:pt>
                <c:pt idx="88">
                  <c:v>-11.64</c:v>
                </c:pt>
                <c:pt idx="89">
                  <c:v>-11.57</c:v>
                </c:pt>
                <c:pt idx="90">
                  <c:v>-11.57</c:v>
                </c:pt>
                <c:pt idx="91">
                  <c:v>-11.66</c:v>
                </c:pt>
                <c:pt idx="92">
                  <c:v>-11.77</c:v>
                </c:pt>
                <c:pt idx="93">
                  <c:v>-11.88</c:v>
                </c:pt>
                <c:pt idx="94">
                  <c:v>-12.01</c:v>
                </c:pt>
                <c:pt idx="95">
                  <c:v>-12.17</c:v>
                </c:pt>
                <c:pt idx="96">
                  <c:v>-12.31</c:v>
                </c:pt>
                <c:pt idx="97">
                  <c:v>-12.46</c:v>
                </c:pt>
                <c:pt idx="98">
                  <c:v>-12.58</c:v>
                </c:pt>
                <c:pt idx="99">
                  <c:v>-12.69</c:v>
                </c:pt>
                <c:pt idx="100">
                  <c:v>-12.77</c:v>
                </c:pt>
                <c:pt idx="101">
                  <c:v>-12.9</c:v>
                </c:pt>
                <c:pt idx="102">
                  <c:v>-12.96</c:v>
                </c:pt>
                <c:pt idx="103">
                  <c:v>-13.03</c:v>
                </c:pt>
                <c:pt idx="104">
                  <c:v>-13.09</c:v>
                </c:pt>
                <c:pt idx="105">
                  <c:v>-13.12</c:v>
                </c:pt>
                <c:pt idx="106">
                  <c:v>-13.15</c:v>
                </c:pt>
                <c:pt idx="107">
                  <c:v>-13.21</c:v>
                </c:pt>
                <c:pt idx="108">
                  <c:v>-13.31</c:v>
                </c:pt>
                <c:pt idx="109">
                  <c:v>-13.42</c:v>
                </c:pt>
                <c:pt idx="110">
                  <c:v>-13.55</c:v>
                </c:pt>
                <c:pt idx="111">
                  <c:v>-13.68</c:v>
                </c:pt>
                <c:pt idx="112">
                  <c:v>-13.81</c:v>
                </c:pt>
                <c:pt idx="113">
                  <c:v>-13.93</c:v>
                </c:pt>
                <c:pt idx="114">
                  <c:v>-14</c:v>
                </c:pt>
                <c:pt idx="115">
                  <c:v>-14.05</c:v>
                </c:pt>
                <c:pt idx="116">
                  <c:v>-14.07</c:v>
                </c:pt>
                <c:pt idx="117">
                  <c:v>-14.08</c:v>
                </c:pt>
                <c:pt idx="118">
                  <c:v>-14.06</c:v>
                </c:pt>
                <c:pt idx="119">
                  <c:v>-14.05</c:v>
                </c:pt>
                <c:pt idx="120">
                  <c:v>-14.03</c:v>
                </c:pt>
                <c:pt idx="121">
                  <c:v>-14.04</c:v>
                </c:pt>
                <c:pt idx="122">
                  <c:v>-14.1</c:v>
                </c:pt>
                <c:pt idx="123">
                  <c:v>-14.16</c:v>
                </c:pt>
                <c:pt idx="124">
                  <c:v>-14.24</c:v>
                </c:pt>
                <c:pt idx="125">
                  <c:v>-14.31</c:v>
                </c:pt>
                <c:pt idx="126">
                  <c:v>-14.42</c:v>
                </c:pt>
                <c:pt idx="127">
                  <c:v>-14.56</c:v>
                </c:pt>
                <c:pt idx="128">
                  <c:v>-14.69</c:v>
                </c:pt>
                <c:pt idx="129">
                  <c:v>-14.82</c:v>
                </c:pt>
                <c:pt idx="130">
                  <c:v>-14.97</c:v>
                </c:pt>
                <c:pt idx="131">
                  <c:v>-15.14</c:v>
                </c:pt>
                <c:pt idx="132">
                  <c:v>-15.32</c:v>
                </c:pt>
                <c:pt idx="133">
                  <c:v>-15.51</c:v>
                </c:pt>
                <c:pt idx="134">
                  <c:v>-15.68</c:v>
                </c:pt>
                <c:pt idx="135">
                  <c:v>-15.89</c:v>
                </c:pt>
                <c:pt idx="136">
                  <c:v>-16.09</c:v>
                </c:pt>
                <c:pt idx="137">
                  <c:v>-16.3</c:v>
                </c:pt>
                <c:pt idx="138">
                  <c:v>-16.5</c:v>
                </c:pt>
                <c:pt idx="139">
                  <c:v>-16.72</c:v>
                </c:pt>
                <c:pt idx="140">
                  <c:v>-16.95</c:v>
                </c:pt>
                <c:pt idx="141">
                  <c:v>-17.18</c:v>
                </c:pt>
                <c:pt idx="142">
                  <c:v>-17.39</c:v>
                </c:pt>
                <c:pt idx="143">
                  <c:v>-17.62</c:v>
                </c:pt>
                <c:pt idx="144">
                  <c:v>-17.73</c:v>
                </c:pt>
                <c:pt idx="145">
                  <c:v>-17.78</c:v>
                </c:pt>
                <c:pt idx="146">
                  <c:v>-17.78</c:v>
                </c:pt>
                <c:pt idx="147">
                  <c:v>-17.71</c:v>
                </c:pt>
                <c:pt idx="148">
                  <c:v>-17.649999999999999</c:v>
                </c:pt>
                <c:pt idx="149">
                  <c:v>-17.559999999999999</c:v>
                </c:pt>
                <c:pt idx="150">
                  <c:v>-17.45</c:v>
                </c:pt>
                <c:pt idx="151">
                  <c:v>-17.350000000000001</c:v>
                </c:pt>
                <c:pt idx="152">
                  <c:v>-17.23</c:v>
                </c:pt>
                <c:pt idx="153">
                  <c:v>-17.12</c:v>
                </c:pt>
                <c:pt idx="154">
                  <c:v>-17.010000000000002</c:v>
                </c:pt>
                <c:pt idx="155">
                  <c:v>-16.940000000000001</c:v>
                </c:pt>
                <c:pt idx="156">
                  <c:v>-16.920000000000002</c:v>
                </c:pt>
                <c:pt idx="157">
                  <c:v>-16.95</c:v>
                </c:pt>
                <c:pt idx="158">
                  <c:v>-16.989999999999998</c:v>
                </c:pt>
                <c:pt idx="159">
                  <c:v>-17.02</c:v>
                </c:pt>
                <c:pt idx="160">
                  <c:v>-17.02</c:v>
                </c:pt>
                <c:pt idx="161">
                  <c:v>-16.989999999999998</c:v>
                </c:pt>
                <c:pt idx="162">
                  <c:v>-16.98</c:v>
                </c:pt>
                <c:pt idx="163">
                  <c:v>-16.95</c:v>
                </c:pt>
                <c:pt idx="164">
                  <c:v>-16.940000000000001</c:v>
                </c:pt>
                <c:pt idx="165">
                  <c:v>-16.96</c:v>
                </c:pt>
                <c:pt idx="166">
                  <c:v>-17.010000000000002</c:v>
                </c:pt>
                <c:pt idx="167">
                  <c:v>-17.07</c:v>
                </c:pt>
                <c:pt idx="168">
                  <c:v>-17.11</c:v>
                </c:pt>
                <c:pt idx="169">
                  <c:v>-17.149999999999999</c:v>
                </c:pt>
                <c:pt idx="170">
                  <c:v>-17.190000000000001</c:v>
                </c:pt>
                <c:pt idx="171">
                  <c:v>-17.23</c:v>
                </c:pt>
                <c:pt idx="172">
                  <c:v>-17.309999999999999</c:v>
                </c:pt>
                <c:pt idx="173">
                  <c:v>-17.440000000000001</c:v>
                </c:pt>
                <c:pt idx="174">
                  <c:v>-17.53</c:v>
                </c:pt>
                <c:pt idx="175">
                  <c:v>-17.5</c:v>
                </c:pt>
                <c:pt idx="176">
                  <c:v>-17.440000000000001</c:v>
                </c:pt>
                <c:pt idx="177">
                  <c:v>-17.39</c:v>
                </c:pt>
                <c:pt idx="178">
                  <c:v>-17.36</c:v>
                </c:pt>
                <c:pt idx="179">
                  <c:v>-17.36</c:v>
                </c:pt>
                <c:pt idx="180">
                  <c:v>-17.399999999999999</c:v>
                </c:pt>
                <c:pt idx="181">
                  <c:v>-17.47</c:v>
                </c:pt>
                <c:pt idx="182">
                  <c:v>-17.55</c:v>
                </c:pt>
                <c:pt idx="183">
                  <c:v>-17.62</c:v>
                </c:pt>
                <c:pt idx="184">
                  <c:v>-17.690000000000001</c:v>
                </c:pt>
                <c:pt idx="185">
                  <c:v>-17.77</c:v>
                </c:pt>
                <c:pt idx="186">
                  <c:v>-17.87</c:v>
                </c:pt>
                <c:pt idx="187">
                  <c:v>-18.02</c:v>
                </c:pt>
                <c:pt idx="188">
                  <c:v>-18.18</c:v>
                </c:pt>
                <c:pt idx="189">
                  <c:v>-18.3</c:v>
                </c:pt>
                <c:pt idx="190">
                  <c:v>-18.37</c:v>
                </c:pt>
                <c:pt idx="191">
                  <c:v>-18.36</c:v>
                </c:pt>
                <c:pt idx="192">
                  <c:v>-18.34</c:v>
                </c:pt>
                <c:pt idx="193">
                  <c:v>-18.32</c:v>
                </c:pt>
                <c:pt idx="194">
                  <c:v>-18.32</c:v>
                </c:pt>
                <c:pt idx="195">
                  <c:v>-18.3</c:v>
                </c:pt>
                <c:pt idx="196">
                  <c:v>-18.28</c:v>
                </c:pt>
                <c:pt idx="197">
                  <c:v>-18.29</c:v>
                </c:pt>
                <c:pt idx="198">
                  <c:v>-18.34</c:v>
                </c:pt>
                <c:pt idx="199">
                  <c:v>-18.440000000000001</c:v>
                </c:pt>
                <c:pt idx="200">
                  <c:v>-18.53</c:v>
                </c:pt>
                <c:pt idx="201">
                  <c:v>-18.57</c:v>
                </c:pt>
                <c:pt idx="202">
                  <c:v>-18.63</c:v>
                </c:pt>
                <c:pt idx="203">
                  <c:v>-18.739999999999998</c:v>
                </c:pt>
                <c:pt idx="204">
                  <c:v>-18.86</c:v>
                </c:pt>
                <c:pt idx="205">
                  <c:v>-19</c:v>
                </c:pt>
                <c:pt idx="206">
                  <c:v>-19.13</c:v>
                </c:pt>
                <c:pt idx="207">
                  <c:v>-19.27</c:v>
                </c:pt>
                <c:pt idx="208">
                  <c:v>-19.399999999999999</c:v>
                </c:pt>
                <c:pt idx="209">
                  <c:v>-19.52</c:v>
                </c:pt>
                <c:pt idx="210">
                  <c:v>-19.66</c:v>
                </c:pt>
                <c:pt idx="211">
                  <c:v>-19.86</c:v>
                </c:pt>
                <c:pt idx="212">
                  <c:v>-20.14</c:v>
                </c:pt>
                <c:pt idx="213">
                  <c:v>-20.47</c:v>
                </c:pt>
                <c:pt idx="214">
                  <c:v>-20.77</c:v>
                </c:pt>
                <c:pt idx="215">
                  <c:v>-21</c:v>
                </c:pt>
                <c:pt idx="216">
                  <c:v>-21.17</c:v>
                </c:pt>
                <c:pt idx="217">
                  <c:v>-21.34</c:v>
                </c:pt>
                <c:pt idx="218">
                  <c:v>-21.54</c:v>
                </c:pt>
                <c:pt idx="219">
                  <c:v>-21.73</c:v>
                </c:pt>
                <c:pt idx="220">
                  <c:v>-21.81</c:v>
                </c:pt>
                <c:pt idx="221">
                  <c:v>-21.71</c:v>
                </c:pt>
                <c:pt idx="222">
                  <c:v>-21.44</c:v>
                </c:pt>
                <c:pt idx="223">
                  <c:v>-21.1</c:v>
                </c:pt>
                <c:pt idx="224">
                  <c:v>-20.78</c:v>
                </c:pt>
                <c:pt idx="225">
                  <c:v>-20.5</c:v>
                </c:pt>
                <c:pt idx="226">
                  <c:v>-20.260000000000002</c:v>
                </c:pt>
                <c:pt idx="227">
                  <c:v>-20.3</c:v>
                </c:pt>
                <c:pt idx="228">
                  <c:v>-20.89</c:v>
                </c:pt>
                <c:pt idx="229">
                  <c:v>-20.84</c:v>
                </c:pt>
                <c:pt idx="230">
                  <c:v>-20.64</c:v>
                </c:pt>
                <c:pt idx="231">
                  <c:v>-20.48</c:v>
                </c:pt>
                <c:pt idx="232">
                  <c:v>-20.45</c:v>
                </c:pt>
                <c:pt idx="233">
                  <c:v>-20.190000000000001</c:v>
                </c:pt>
                <c:pt idx="234">
                  <c:v>-19.940000000000001</c:v>
                </c:pt>
                <c:pt idx="235">
                  <c:v>-19.68</c:v>
                </c:pt>
                <c:pt idx="236">
                  <c:v>-19.420000000000002</c:v>
                </c:pt>
                <c:pt idx="237">
                  <c:v>-19.16</c:v>
                </c:pt>
                <c:pt idx="238">
                  <c:v>-18.920000000000002</c:v>
                </c:pt>
                <c:pt idx="239">
                  <c:v>-18.71</c:v>
                </c:pt>
                <c:pt idx="240">
                  <c:v>-18.53</c:v>
                </c:pt>
                <c:pt idx="241">
                  <c:v>-18.39</c:v>
                </c:pt>
                <c:pt idx="242">
                  <c:v>-18.27</c:v>
                </c:pt>
                <c:pt idx="243">
                  <c:v>-18.13</c:v>
                </c:pt>
                <c:pt idx="244">
                  <c:v>-17.96</c:v>
                </c:pt>
                <c:pt idx="245">
                  <c:v>-17.760000000000002</c:v>
                </c:pt>
                <c:pt idx="246">
                  <c:v>-17.53</c:v>
                </c:pt>
                <c:pt idx="247">
                  <c:v>-17.28</c:v>
                </c:pt>
                <c:pt idx="248">
                  <c:v>-17.03</c:v>
                </c:pt>
                <c:pt idx="249">
                  <c:v>-16.82</c:v>
                </c:pt>
                <c:pt idx="250">
                  <c:v>-16.64</c:v>
                </c:pt>
                <c:pt idx="251">
                  <c:v>-16.48</c:v>
                </c:pt>
                <c:pt idx="252">
                  <c:v>-16.32</c:v>
                </c:pt>
                <c:pt idx="253">
                  <c:v>-16.13</c:v>
                </c:pt>
                <c:pt idx="254">
                  <c:v>-15.9</c:v>
                </c:pt>
                <c:pt idx="255">
                  <c:v>-15.63</c:v>
                </c:pt>
                <c:pt idx="256">
                  <c:v>-15.34</c:v>
                </c:pt>
                <c:pt idx="257">
                  <c:v>-15.05</c:v>
                </c:pt>
                <c:pt idx="258">
                  <c:v>-14.76</c:v>
                </c:pt>
                <c:pt idx="259">
                  <c:v>-14.48</c:v>
                </c:pt>
                <c:pt idx="260">
                  <c:v>-14.22</c:v>
                </c:pt>
                <c:pt idx="261">
                  <c:v>-14</c:v>
                </c:pt>
                <c:pt idx="262">
                  <c:v>-13.78</c:v>
                </c:pt>
                <c:pt idx="263">
                  <c:v>-13.58</c:v>
                </c:pt>
                <c:pt idx="264">
                  <c:v>-13.38</c:v>
                </c:pt>
                <c:pt idx="265">
                  <c:v>-13.13</c:v>
                </c:pt>
                <c:pt idx="266">
                  <c:v>-12.84</c:v>
                </c:pt>
                <c:pt idx="267">
                  <c:v>-12.51</c:v>
                </c:pt>
                <c:pt idx="268">
                  <c:v>-12.19</c:v>
                </c:pt>
                <c:pt idx="269">
                  <c:v>-11.85</c:v>
                </c:pt>
                <c:pt idx="270">
                  <c:v>-11.54</c:v>
                </c:pt>
                <c:pt idx="271">
                  <c:v>-11.25</c:v>
                </c:pt>
                <c:pt idx="272">
                  <c:v>-11</c:v>
                </c:pt>
                <c:pt idx="273">
                  <c:v>-10.77</c:v>
                </c:pt>
                <c:pt idx="274">
                  <c:v>-10.57</c:v>
                </c:pt>
                <c:pt idx="275">
                  <c:v>-10.37</c:v>
                </c:pt>
                <c:pt idx="276">
                  <c:v>-10.15</c:v>
                </c:pt>
                <c:pt idx="277">
                  <c:v>-9.89</c:v>
                </c:pt>
                <c:pt idx="278">
                  <c:v>-9.6300000000000008</c:v>
                </c:pt>
                <c:pt idx="279">
                  <c:v>-9.39</c:v>
                </c:pt>
                <c:pt idx="280">
                  <c:v>-9.1999999999999993</c:v>
                </c:pt>
                <c:pt idx="281">
                  <c:v>-9.0299999999999994</c:v>
                </c:pt>
                <c:pt idx="282">
                  <c:v>-8.8699999999999992</c:v>
                </c:pt>
                <c:pt idx="283">
                  <c:v>-8.69</c:v>
                </c:pt>
                <c:pt idx="284">
                  <c:v>-8.49</c:v>
                </c:pt>
                <c:pt idx="285">
                  <c:v>-8.3000000000000007</c:v>
                </c:pt>
                <c:pt idx="286">
                  <c:v>-8.15</c:v>
                </c:pt>
                <c:pt idx="287">
                  <c:v>-8.02</c:v>
                </c:pt>
                <c:pt idx="288">
                  <c:v>-7.91</c:v>
                </c:pt>
                <c:pt idx="289">
                  <c:v>-7.83</c:v>
                </c:pt>
                <c:pt idx="290">
                  <c:v>-7.76</c:v>
                </c:pt>
                <c:pt idx="291">
                  <c:v>-7.69</c:v>
                </c:pt>
                <c:pt idx="292">
                  <c:v>-7.61</c:v>
                </c:pt>
                <c:pt idx="293">
                  <c:v>-7.56</c:v>
                </c:pt>
                <c:pt idx="294">
                  <c:v>-7.54</c:v>
                </c:pt>
                <c:pt idx="295">
                  <c:v>-7.56</c:v>
                </c:pt>
                <c:pt idx="296">
                  <c:v>-7.63</c:v>
                </c:pt>
                <c:pt idx="297">
                  <c:v>-7.78</c:v>
                </c:pt>
                <c:pt idx="298">
                  <c:v>-8.09</c:v>
                </c:pt>
                <c:pt idx="299">
                  <c:v>-8.65</c:v>
                </c:pt>
                <c:pt idx="300">
                  <c:v>-9.68</c:v>
                </c:pt>
                <c:pt idx="301">
                  <c:v>-11.6</c:v>
                </c:pt>
                <c:pt idx="302">
                  <c:v>-15.27</c:v>
                </c:pt>
                <c:pt idx="303">
                  <c:v>-21.88</c:v>
                </c:pt>
                <c:pt idx="304">
                  <c:v>-22.17</c:v>
                </c:pt>
                <c:pt idx="305">
                  <c:v>-18.25</c:v>
                </c:pt>
                <c:pt idx="306">
                  <c:v>-17.75</c:v>
                </c:pt>
                <c:pt idx="307">
                  <c:v>-20.51</c:v>
                </c:pt>
                <c:pt idx="308">
                  <c:v>-15.33</c:v>
                </c:pt>
                <c:pt idx="309">
                  <c:v>-9.5399999999999991</c:v>
                </c:pt>
                <c:pt idx="310">
                  <c:v>-7.65</c:v>
                </c:pt>
                <c:pt idx="311">
                  <c:v>-7.09</c:v>
                </c:pt>
                <c:pt idx="312">
                  <c:v>-6.9</c:v>
                </c:pt>
                <c:pt idx="313">
                  <c:v>-6.82</c:v>
                </c:pt>
                <c:pt idx="314">
                  <c:v>-6.76</c:v>
                </c:pt>
                <c:pt idx="315">
                  <c:v>-6.69</c:v>
                </c:pt>
                <c:pt idx="316">
                  <c:v>-6.64</c:v>
                </c:pt>
                <c:pt idx="317">
                  <c:v>-6.6</c:v>
                </c:pt>
                <c:pt idx="318">
                  <c:v>-6.57</c:v>
                </c:pt>
                <c:pt idx="319">
                  <c:v>-6.57</c:v>
                </c:pt>
                <c:pt idx="320">
                  <c:v>-6.65</c:v>
                </c:pt>
                <c:pt idx="321">
                  <c:v>-6.77</c:v>
                </c:pt>
                <c:pt idx="322">
                  <c:v>-6.72</c:v>
                </c:pt>
                <c:pt idx="323">
                  <c:v>-6.68</c:v>
                </c:pt>
                <c:pt idx="324">
                  <c:v>-6.68</c:v>
                </c:pt>
                <c:pt idx="325">
                  <c:v>-6.72</c:v>
                </c:pt>
                <c:pt idx="326">
                  <c:v>-6.74</c:v>
                </c:pt>
                <c:pt idx="327">
                  <c:v>-6.72</c:v>
                </c:pt>
                <c:pt idx="328">
                  <c:v>-6.67</c:v>
                </c:pt>
                <c:pt idx="329">
                  <c:v>-6.6</c:v>
                </c:pt>
                <c:pt idx="330">
                  <c:v>-6.49</c:v>
                </c:pt>
                <c:pt idx="331">
                  <c:v>-6.37</c:v>
                </c:pt>
                <c:pt idx="332">
                  <c:v>-6.24</c:v>
                </c:pt>
                <c:pt idx="333">
                  <c:v>-6.14</c:v>
                </c:pt>
                <c:pt idx="334">
                  <c:v>-6.07</c:v>
                </c:pt>
                <c:pt idx="335">
                  <c:v>-6</c:v>
                </c:pt>
                <c:pt idx="336">
                  <c:v>-5.95</c:v>
                </c:pt>
                <c:pt idx="337">
                  <c:v>-5.97</c:v>
                </c:pt>
                <c:pt idx="338">
                  <c:v>-5.96</c:v>
                </c:pt>
                <c:pt idx="339">
                  <c:v>-5.96</c:v>
                </c:pt>
                <c:pt idx="340">
                  <c:v>-5.97</c:v>
                </c:pt>
                <c:pt idx="341">
                  <c:v>-5.99</c:v>
                </c:pt>
                <c:pt idx="342">
                  <c:v>-6.07</c:v>
                </c:pt>
                <c:pt idx="343">
                  <c:v>-6.21</c:v>
                </c:pt>
                <c:pt idx="344">
                  <c:v>-6.24</c:v>
                </c:pt>
                <c:pt idx="345">
                  <c:v>-6.32</c:v>
                </c:pt>
                <c:pt idx="346">
                  <c:v>-6.58</c:v>
                </c:pt>
                <c:pt idx="347">
                  <c:v>-6.96</c:v>
                </c:pt>
                <c:pt idx="348">
                  <c:v>-7.4</c:v>
                </c:pt>
                <c:pt idx="349">
                  <c:v>-7.89</c:v>
                </c:pt>
                <c:pt idx="350">
                  <c:v>-8.43</c:v>
                </c:pt>
                <c:pt idx="351">
                  <c:v>-9.01</c:v>
                </c:pt>
                <c:pt idx="352">
                  <c:v>-9.59</c:v>
                </c:pt>
                <c:pt idx="353">
                  <c:v>-10.09</c:v>
                </c:pt>
                <c:pt idx="354">
                  <c:v>-10.54</c:v>
                </c:pt>
                <c:pt idx="355">
                  <c:v>-10.98</c:v>
                </c:pt>
                <c:pt idx="356">
                  <c:v>-11.33</c:v>
                </c:pt>
                <c:pt idx="357">
                  <c:v>-11.67</c:v>
                </c:pt>
                <c:pt idx="358">
                  <c:v>-11.83</c:v>
                </c:pt>
                <c:pt idx="359">
                  <c:v>-11.93</c:v>
                </c:pt>
                <c:pt idx="360">
                  <c:v>-12.04</c:v>
                </c:pt>
                <c:pt idx="361">
                  <c:v>-12.13</c:v>
                </c:pt>
                <c:pt idx="362">
                  <c:v>-12.2</c:v>
                </c:pt>
                <c:pt idx="363">
                  <c:v>-12.24</c:v>
                </c:pt>
                <c:pt idx="364">
                  <c:v>-12.25</c:v>
                </c:pt>
                <c:pt idx="365">
                  <c:v>-12.22</c:v>
                </c:pt>
                <c:pt idx="366">
                  <c:v>-12.15</c:v>
                </c:pt>
                <c:pt idx="367">
                  <c:v>-12.04</c:v>
                </c:pt>
                <c:pt idx="368">
                  <c:v>-11.9</c:v>
                </c:pt>
                <c:pt idx="369">
                  <c:v>-11.72</c:v>
                </c:pt>
                <c:pt idx="370">
                  <c:v>-11.5</c:v>
                </c:pt>
                <c:pt idx="371">
                  <c:v>-11.25</c:v>
                </c:pt>
                <c:pt idx="372">
                  <c:v>-11.05</c:v>
                </c:pt>
                <c:pt idx="373">
                  <c:v>-10.84</c:v>
                </c:pt>
                <c:pt idx="374">
                  <c:v>-10.67</c:v>
                </c:pt>
                <c:pt idx="375">
                  <c:v>-10.49</c:v>
                </c:pt>
                <c:pt idx="376">
                  <c:v>-10.37</c:v>
                </c:pt>
                <c:pt idx="377">
                  <c:v>-10.34</c:v>
                </c:pt>
                <c:pt idx="378">
                  <c:v>-10.33</c:v>
                </c:pt>
                <c:pt idx="379">
                  <c:v>-10.36</c:v>
                </c:pt>
                <c:pt idx="380">
                  <c:v>-10.46</c:v>
                </c:pt>
                <c:pt idx="381">
                  <c:v>-10.64</c:v>
                </c:pt>
                <c:pt idx="382">
                  <c:v>-10.86</c:v>
                </c:pt>
                <c:pt idx="383">
                  <c:v>-11.13</c:v>
                </c:pt>
                <c:pt idx="384">
                  <c:v>-11.48</c:v>
                </c:pt>
                <c:pt idx="385">
                  <c:v>-11.92</c:v>
                </c:pt>
                <c:pt idx="386">
                  <c:v>-12.43</c:v>
                </c:pt>
                <c:pt idx="387">
                  <c:v>-12.96</c:v>
                </c:pt>
                <c:pt idx="388">
                  <c:v>-13.46</c:v>
                </c:pt>
                <c:pt idx="389">
                  <c:v>-13.97</c:v>
                </c:pt>
                <c:pt idx="390">
                  <c:v>-14.44</c:v>
                </c:pt>
                <c:pt idx="391">
                  <c:v>-14.77</c:v>
                </c:pt>
                <c:pt idx="392">
                  <c:v>-15.08</c:v>
                </c:pt>
                <c:pt idx="393">
                  <c:v>-15.39</c:v>
                </c:pt>
                <c:pt idx="394">
                  <c:v>-15.67</c:v>
                </c:pt>
                <c:pt idx="395">
                  <c:v>-16.16</c:v>
                </c:pt>
                <c:pt idx="396">
                  <c:v>-16.73</c:v>
                </c:pt>
                <c:pt idx="397">
                  <c:v>-17.39</c:v>
                </c:pt>
                <c:pt idx="398">
                  <c:v>-18.03</c:v>
                </c:pt>
                <c:pt idx="399">
                  <c:v>-18.55</c:v>
                </c:pt>
                <c:pt idx="400">
                  <c:v>-19.02</c:v>
                </c:pt>
                <c:pt idx="401">
                  <c:v>-19.47</c:v>
                </c:pt>
                <c:pt idx="402">
                  <c:v>-19.91</c:v>
                </c:pt>
                <c:pt idx="403">
                  <c:v>-20.41</c:v>
                </c:pt>
                <c:pt idx="404">
                  <c:v>-21.24</c:v>
                </c:pt>
                <c:pt idx="405">
                  <c:v>-22.61</c:v>
                </c:pt>
                <c:pt idx="406">
                  <c:v>-23.59</c:v>
                </c:pt>
                <c:pt idx="407">
                  <c:v>-24.59</c:v>
                </c:pt>
                <c:pt idx="408">
                  <c:v>-25.62</c:v>
                </c:pt>
                <c:pt idx="409">
                  <c:v>-26.92</c:v>
                </c:pt>
                <c:pt idx="410">
                  <c:v>-28.35</c:v>
                </c:pt>
                <c:pt idx="411">
                  <c:v>-29.25</c:v>
                </c:pt>
                <c:pt idx="412">
                  <c:v>-27.91</c:v>
                </c:pt>
                <c:pt idx="413">
                  <c:v>-28.5</c:v>
                </c:pt>
                <c:pt idx="414">
                  <c:v>-31.84</c:v>
                </c:pt>
                <c:pt idx="415">
                  <c:v>-33.56</c:v>
                </c:pt>
                <c:pt idx="416">
                  <c:v>-33.75</c:v>
                </c:pt>
                <c:pt idx="417">
                  <c:v>-33.119999999999997</c:v>
                </c:pt>
                <c:pt idx="418">
                  <c:v>-32.35</c:v>
                </c:pt>
                <c:pt idx="419">
                  <c:v>-31.58</c:v>
                </c:pt>
                <c:pt idx="420">
                  <c:v>-30.74</c:v>
                </c:pt>
                <c:pt idx="421">
                  <c:v>-29.94</c:v>
                </c:pt>
                <c:pt idx="422">
                  <c:v>-28.98</c:v>
                </c:pt>
                <c:pt idx="423">
                  <c:v>-29.63</c:v>
                </c:pt>
                <c:pt idx="424">
                  <c:v>-38.58</c:v>
                </c:pt>
                <c:pt idx="425">
                  <c:v>-31.11</c:v>
                </c:pt>
                <c:pt idx="426">
                  <c:v>-33.1</c:v>
                </c:pt>
                <c:pt idx="427">
                  <c:v>-26.71</c:v>
                </c:pt>
                <c:pt idx="428">
                  <c:v>-25.07</c:v>
                </c:pt>
                <c:pt idx="429">
                  <c:v>-23.82</c:v>
                </c:pt>
                <c:pt idx="430">
                  <c:v>-23.02</c:v>
                </c:pt>
                <c:pt idx="431">
                  <c:v>-22.24</c:v>
                </c:pt>
                <c:pt idx="432">
                  <c:v>-20.59</c:v>
                </c:pt>
                <c:pt idx="433">
                  <c:v>-18.809999999999999</c:v>
                </c:pt>
                <c:pt idx="434">
                  <c:v>-16.559999999999999</c:v>
                </c:pt>
                <c:pt idx="435">
                  <c:v>-15.28</c:v>
                </c:pt>
                <c:pt idx="436">
                  <c:v>-14.05</c:v>
                </c:pt>
                <c:pt idx="437">
                  <c:v>-13.33</c:v>
                </c:pt>
                <c:pt idx="438">
                  <c:v>-13.75</c:v>
                </c:pt>
                <c:pt idx="439">
                  <c:v>-15.43</c:v>
                </c:pt>
                <c:pt idx="440">
                  <c:v>-19.25</c:v>
                </c:pt>
                <c:pt idx="441">
                  <c:v>-23.7</c:v>
                </c:pt>
                <c:pt idx="442">
                  <c:v>-27.06</c:v>
                </c:pt>
                <c:pt idx="443">
                  <c:v>-29.16</c:v>
                </c:pt>
                <c:pt idx="444">
                  <c:v>-30.72</c:v>
                </c:pt>
                <c:pt idx="445">
                  <c:v>-32.08</c:v>
                </c:pt>
                <c:pt idx="446">
                  <c:v>-33.28</c:v>
                </c:pt>
                <c:pt idx="447">
                  <c:v>-34.14</c:v>
                </c:pt>
                <c:pt idx="448">
                  <c:v>-35.03</c:v>
                </c:pt>
                <c:pt idx="449">
                  <c:v>-35.479999999999997</c:v>
                </c:pt>
                <c:pt idx="450">
                  <c:v>-35.14</c:v>
                </c:pt>
                <c:pt idx="451">
                  <c:v>-34.840000000000003</c:v>
                </c:pt>
                <c:pt idx="452">
                  <c:v>-34.71</c:v>
                </c:pt>
                <c:pt idx="453">
                  <c:v>-34.619999999999997</c:v>
                </c:pt>
                <c:pt idx="454">
                  <c:v>-34.15</c:v>
                </c:pt>
                <c:pt idx="455">
                  <c:v>-33.19</c:v>
                </c:pt>
                <c:pt idx="456">
                  <c:v>-32.380000000000003</c:v>
                </c:pt>
                <c:pt idx="457">
                  <c:v>-31.36</c:v>
                </c:pt>
                <c:pt idx="458">
                  <c:v>-30.78</c:v>
                </c:pt>
                <c:pt idx="459">
                  <c:v>-30.25</c:v>
                </c:pt>
                <c:pt idx="460">
                  <c:v>-29.36</c:v>
                </c:pt>
                <c:pt idx="461">
                  <c:v>-28.23</c:v>
                </c:pt>
                <c:pt idx="462">
                  <c:v>-27.17</c:v>
                </c:pt>
                <c:pt idx="463">
                  <c:v>-26.74</c:v>
                </c:pt>
                <c:pt idx="464">
                  <c:v>-26.42</c:v>
                </c:pt>
                <c:pt idx="465">
                  <c:v>-25.7</c:v>
                </c:pt>
                <c:pt idx="466">
                  <c:v>-25.25</c:v>
                </c:pt>
                <c:pt idx="467">
                  <c:v>-25.38</c:v>
                </c:pt>
                <c:pt idx="468">
                  <c:v>-25.73</c:v>
                </c:pt>
                <c:pt idx="469">
                  <c:v>-25.84</c:v>
                </c:pt>
                <c:pt idx="470">
                  <c:v>-25.68</c:v>
                </c:pt>
                <c:pt idx="471">
                  <c:v>-24.63</c:v>
                </c:pt>
                <c:pt idx="472">
                  <c:v>-23.52</c:v>
                </c:pt>
                <c:pt idx="473">
                  <c:v>-22.4</c:v>
                </c:pt>
                <c:pt idx="474">
                  <c:v>-21.17</c:v>
                </c:pt>
                <c:pt idx="475">
                  <c:v>-20.260000000000002</c:v>
                </c:pt>
                <c:pt idx="476">
                  <c:v>-19.850000000000001</c:v>
                </c:pt>
                <c:pt idx="477">
                  <c:v>-19.86</c:v>
                </c:pt>
                <c:pt idx="478">
                  <c:v>-20.010000000000002</c:v>
                </c:pt>
                <c:pt idx="479">
                  <c:v>-20.57</c:v>
                </c:pt>
                <c:pt idx="480">
                  <c:v>-21.43</c:v>
                </c:pt>
                <c:pt idx="481">
                  <c:v>-21.42</c:v>
                </c:pt>
                <c:pt idx="482">
                  <c:v>-20.77</c:v>
                </c:pt>
                <c:pt idx="483">
                  <c:v>-20.350000000000001</c:v>
                </c:pt>
                <c:pt idx="484">
                  <c:v>-20.28</c:v>
                </c:pt>
                <c:pt idx="485">
                  <c:v>-20.079999999999998</c:v>
                </c:pt>
                <c:pt idx="486">
                  <c:v>-19.55</c:v>
                </c:pt>
                <c:pt idx="487">
                  <c:v>-18.809999999999999</c:v>
                </c:pt>
                <c:pt idx="488">
                  <c:v>-18.87</c:v>
                </c:pt>
                <c:pt idx="489">
                  <c:v>-19.170000000000002</c:v>
                </c:pt>
                <c:pt idx="490">
                  <c:v>-19.59</c:v>
                </c:pt>
                <c:pt idx="491">
                  <c:v>-19.98</c:v>
                </c:pt>
                <c:pt idx="492">
                  <c:v>-20.25</c:v>
                </c:pt>
                <c:pt idx="493">
                  <c:v>-20.45</c:v>
                </c:pt>
                <c:pt idx="494">
                  <c:v>-19.13</c:v>
                </c:pt>
                <c:pt idx="495">
                  <c:v>-18.18</c:v>
                </c:pt>
                <c:pt idx="496">
                  <c:v>-17.46</c:v>
                </c:pt>
                <c:pt idx="497">
                  <c:v>-16.54</c:v>
                </c:pt>
                <c:pt idx="498">
                  <c:v>-15.63</c:v>
                </c:pt>
                <c:pt idx="499">
                  <c:v>-14.85</c:v>
                </c:pt>
                <c:pt idx="500">
                  <c:v>-14.85</c:v>
                </c:pt>
                <c:pt idx="501">
                  <c:v>-14.85</c:v>
                </c:pt>
                <c:pt idx="502">
                  <c:v>-14.85</c:v>
                </c:pt>
                <c:pt idx="503">
                  <c:v>-14.85</c:v>
                </c:pt>
                <c:pt idx="504">
                  <c:v>-14.85</c:v>
                </c:pt>
                <c:pt idx="505">
                  <c:v>-14.85</c:v>
                </c:pt>
                <c:pt idx="506">
                  <c:v>-14.85</c:v>
                </c:pt>
                <c:pt idx="507">
                  <c:v>-14.85</c:v>
                </c:pt>
                <c:pt idx="508">
                  <c:v>-14.85</c:v>
                </c:pt>
                <c:pt idx="509">
                  <c:v>-14.85</c:v>
                </c:pt>
                <c:pt idx="510">
                  <c:v>-14.85</c:v>
                </c:pt>
                <c:pt idx="511">
                  <c:v>-14.85</c:v>
                </c:pt>
                <c:pt idx="512">
                  <c:v>-14.85</c:v>
                </c:pt>
                <c:pt idx="513">
                  <c:v>-14.85</c:v>
                </c:pt>
                <c:pt idx="514">
                  <c:v>-14.85</c:v>
                </c:pt>
                <c:pt idx="515">
                  <c:v>-14.85</c:v>
                </c:pt>
                <c:pt idx="516">
                  <c:v>-14.85</c:v>
                </c:pt>
                <c:pt idx="517">
                  <c:v>-14.85</c:v>
                </c:pt>
                <c:pt idx="518">
                  <c:v>-14.85</c:v>
                </c:pt>
                <c:pt idx="519">
                  <c:v>-14.85</c:v>
                </c:pt>
                <c:pt idx="520">
                  <c:v>-14.85</c:v>
                </c:pt>
                <c:pt idx="521">
                  <c:v>-14.85</c:v>
                </c:pt>
                <c:pt idx="522">
                  <c:v>-14.85</c:v>
                </c:pt>
                <c:pt idx="523">
                  <c:v>-14.85</c:v>
                </c:pt>
                <c:pt idx="524">
                  <c:v>-14.85</c:v>
                </c:pt>
                <c:pt idx="525">
                  <c:v>-14.85</c:v>
                </c:pt>
                <c:pt idx="526">
                  <c:v>-14.85</c:v>
                </c:pt>
                <c:pt idx="527">
                  <c:v>-14.85</c:v>
                </c:pt>
                <c:pt idx="528">
                  <c:v>-14.85</c:v>
                </c:pt>
                <c:pt idx="529">
                  <c:v>-14.85</c:v>
                </c:pt>
                <c:pt idx="530">
                  <c:v>-14.85</c:v>
                </c:pt>
                <c:pt idx="531">
                  <c:v>-14.85</c:v>
                </c:pt>
                <c:pt idx="532">
                  <c:v>-14.85</c:v>
                </c:pt>
                <c:pt idx="533">
                  <c:v>-14.85</c:v>
                </c:pt>
                <c:pt idx="534">
                  <c:v>-14.85</c:v>
                </c:pt>
                <c:pt idx="535">
                  <c:v>-14.85</c:v>
                </c:pt>
                <c:pt idx="536">
                  <c:v>-14.85</c:v>
                </c:pt>
                <c:pt idx="537">
                  <c:v>-14.85</c:v>
                </c:pt>
                <c:pt idx="538">
                  <c:v>-14.85</c:v>
                </c:pt>
                <c:pt idx="539">
                  <c:v>-14.85</c:v>
                </c:pt>
                <c:pt idx="540">
                  <c:v>-14.85</c:v>
                </c:pt>
                <c:pt idx="541">
                  <c:v>-14.85</c:v>
                </c:pt>
                <c:pt idx="542">
                  <c:v>-14.85</c:v>
                </c:pt>
                <c:pt idx="543">
                  <c:v>-14.85</c:v>
                </c:pt>
                <c:pt idx="544">
                  <c:v>-14.85</c:v>
                </c:pt>
                <c:pt idx="545">
                  <c:v>-14.85</c:v>
                </c:pt>
                <c:pt idx="546">
                  <c:v>-14.85</c:v>
                </c:pt>
                <c:pt idx="547">
                  <c:v>-14.85</c:v>
                </c:pt>
                <c:pt idx="548">
                  <c:v>-14.85</c:v>
                </c:pt>
                <c:pt idx="549">
                  <c:v>-14.85</c:v>
                </c:pt>
                <c:pt idx="550">
                  <c:v>-14.85</c:v>
                </c:pt>
                <c:pt idx="551">
                  <c:v>-14.85</c:v>
                </c:pt>
                <c:pt idx="552">
                  <c:v>-14.85</c:v>
                </c:pt>
                <c:pt idx="553">
                  <c:v>-14.85</c:v>
                </c:pt>
                <c:pt idx="554">
                  <c:v>-14.85</c:v>
                </c:pt>
                <c:pt idx="555">
                  <c:v>-14.85</c:v>
                </c:pt>
                <c:pt idx="556">
                  <c:v>-14.85</c:v>
                </c:pt>
                <c:pt idx="557">
                  <c:v>-14.85</c:v>
                </c:pt>
                <c:pt idx="558">
                  <c:v>-14.85</c:v>
                </c:pt>
                <c:pt idx="559">
                  <c:v>-14.85</c:v>
                </c:pt>
                <c:pt idx="560">
                  <c:v>-14.85</c:v>
                </c:pt>
                <c:pt idx="561">
                  <c:v>-14.85</c:v>
                </c:pt>
                <c:pt idx="562">
                  <c:v>-14.85</c:v>
                </c:pt>
                <c:pt idx="563">
                  <c:v>-14.85</c:v>
                </c:pt>
                <c:pt idx="564">
                  <c:v>-14.85</c:v>
                </c:pt>
                <c:pt idx="565">
                  <c:v>-14.85</c:v>
                </c:pt>
                <c:pt idx="566">
                  <c:v>-14.85</c:v>
                </c:pt>
                <c:pt idx="567">
                  <c:v>-14.85</c:v>
                </c:pt>
                <c:pt idx="568">
                  <c:v>-14.85</c:v>
                </c:pt>
                <c:pt idx="569">
                  <c:v>-14.85</c:v>
                </c:pt>
                <c:pt idx="570">
                  <c:v>-14.85</c:v>
                </c:pt>
                <c:pt idx="571">
                  <c:v>-14.85</c:v>
                </c:pt>
                <c:pt idx="572">
                  <c:v>-14.85</c:v>
                </c:pt>
                <c:pt idx="573">
                  <c:v>-14.85</c:v>
                </c:pt>
                <c:pt idx="574">
                  <c:v>-14.85</c:v>
                </c:pt>
                <c:pt idx="575">
                  <c:v>-14.85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470-4208-9B2A-7AC1B45B45BE}"/>
            </c:ext>
          </c:extLst>
        </c:ser>
        <c:ser>
          <c:idx val="1"/>
          <c:order val="1"/>
          <c:tx>
            <c:v>Reference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'[ReviewOfDataFrom_8-25-17_Version1.xlsx]Sheet1'!$A$1:$A$576</c:f>
              <c:numCache>
                <c:formatCode>General</c:formatCode>
                <c:ptCount val="576"/>
                <c:pt idx="0">
                  <c:v>50</c:v>
                </c:pt>
                <c:pt idx="1">
                  <c:v>50</c:v>
                </c:pt>
                <c:pt idx="2">
                  <c:v>51.55</c:v>
                </c:pt>
                <c:pt idx="3">
                  <c:v>51.49</c:v>
                </c:pt>
                <c:pt idx="4">
                  <c:v>51.87</c:v>
                </c:pt>
                <c:pt idx="5">
                  <c:v>52.35</c:v>
                </c:pt>
                <c:pt idx="6">
                  <c:v>52.84</c:v>
                </c:pt>
                <c:pt idx="7">
                  <c:v>53.32</c:v>
                </c:pt>
                <c:pt idx="8">
                  <c:v>53.83</c:v>
                </c:pt>
                <c:pt idx="9">
                  <c:v>54.33</c:v>
                </c:pt>
                <c:pt idx="10">
                  <c:v>54.83</c:v>
                </c:pt>
                <c:pt idx="11">
                  <c:v>55.33</c:v>
                </c:pt>
                <c:pt idx="12">
                  <c:v>55.84</c:v>
                </c:pt>
                <c:pt idx="13">
                  <c:v>56.36</c:v>
                </c:pt>
                <c:pt idx="14">
                  <c:v>56.87</c:v>
                </c:pt>
                <c:pt idx="15">
                  <c:v>57.42</c:v>
                </c:pt>
                <c:pt idx="16">
                  <c:v>57.94</c:v>
                </c:pt>
                <c:pt idx="17">
                  <c:v>58.48</c:v>
                </c:pt>
                <c:pt idx="18">
                  <c:v>59.02</c:v>
                </c:pt>
                <c:pt idx="19">
                  <c:v>59.56</c:v>
                </c:pt>
                <c:pt idx="20">
                  <c:v>60.11</c:v>
                </c:pt>
                <c:pt idx="21">
                  <c:v>60.68</c:v>
                </c:pt>
                <c:pt idx="22">
                  <c:v>61.22</c:v>
                </c:pt>
                <c:pt idx="23">
                  <c:v>61.8</c:v>
                </c:pt>
                <c:pt idx="24">
                  <c:v>62.37</c:v>
                </c:pt>
                <c:pt idx="25">
                  <c:v>62.94</c:v>
                </c:pt>
                <c:pt idx="26">
                  <c:v>63.52</c:v>
                </c:pt>
                <c:pt idx="27">
                  <c:v>64.11</c:v>
                </c:pt>
                <c:pt idx="28">
                  <c:v>64.709999999999994</c:v>
                </c:pt>
                <c:pt idx="29">
                  <c:v>65.3</c:v>
                </c:pt>
                <c:pt idx="30">
                  <c:v>65.91</c:v>
                </c:pt>
                <c:pt idx="31">
                  <c:v>66.510000000000005</c:v>
                </c:pt>
                <c:pt idx="32">
                  <c:v>67.13</c:v>
                </c:pt>
                <c:pt idx="33">
                  <c:v>67.739999999999995</c:v>
                </c:pt>
                <c:pt idx="34">
                  <c:v>68.38</c:v>
                </c:pt>
                <c:pt idx="35">
                  <c:v>69.010000000000005</c:v>
                </c:pt>
                <c:pt idx="36">
                  <c:v>69.650000000000006</c:v>
                </c:pt>
                <c:pt idx="37">
                  <c:v>70.290000000000006</c:v>
                </c:pt>
                <c:pt idx="38">
                  <c:v>70.95</c:v>
                </c:pt>
                <c:pt idx="39">
                  <c:v>71.61</c:v>
                </c:pt>
                <c:pt idx="40">
                  <c:v>72.27</c:v>
                </c:pt>
                <c:pt idx="41">
                  <c:v>72.94</c:v>
                </c:pt>
                <c:pt idx="42">
                  <c:v>73.61</c:v>
                </c:pt>
                <c:pt idx="43">
                  <c:v>74.31</c:v>
                </c:pt>
                <c:pt idx="44">
                  <c:v>74.989999999999995</c:v>
                </c:pt>
                <c:pt idx="45">
                  <c:v>75.680000000000007</c:v>
                </c:pt>
                <c:pt idx="46">
                  <c:v>76.36</c:v>
                </c:pt>
                <c:pt idx="47">
                  <c:v>77.09</c:v>
                </c:pt>
                <c:pt idx="48">
                  <c:v>77.790000000000006</c:v>
                </c:pt>
                <c:pt idx="49">
                  <c:v>78.5</c:v>
                </c:pt>
                <c:pt idx="50">
                  <c:v>79.23</c:v>
                </c:pt>
                <c:pt idx="51">
                  <c:v>79.989999999999995</c:v>
                </c:pt>
                <c:pt idx="52">
                  <c:v>80.739999999999995</c:v>
                </c:pt>
                <c:pt idx="53">
                  <c:v>81.5</c:v>
                </c:pt>
                <c:pt idx="54">
                  <c:v>82.26</c:v>
                </c:pt>
                <c:pt idx="55">
                  <c:v>83</c:v>
                </c:pt>
                <c:pt idx="56">
                  <c:v>83.76</c:v>
                </c:pt>
                <c:pt idx="57">
                  <c:v>84.54</c:v>
                </c:pt>
                <c:pt idx="58">
                  <c:v>85.31</c:v>
                </c:pt>
                <c:pt idx="59">
                  <c:v>86.11</c:v>
                </c:pt>
                <c:pt idx="60">
                  <c:v>86.9</c:v>
                </c:pt>
                <c:pt idx="61">
                  <c:v>87.69</c:v>
                </c:pt>
                <c:pt idx="62">
                  <c:v>88.51</c:v>
                </c:pt>
                <c:pt idx="63">
                  <c:v>89.32</c:v>
                </c:pt>
                <c:pt idx="64">
                  <c:v>90.14</c:v>
                </c:pt>
                <c:pt idx="65">
                  <c:v>90.97</c:v>
                </c:pt>
                <c:pt idx="66">
                  <c:v>91.82</c:v>
                </c:pt>
                <c:pt idx="67">
                  <c:v>92.66</c:v>
                </c:pt>
                <c:pt idx="68">
                  <c:v>93.52</c:v>
                </c:pt>
                <c:pt idx="69">
                  <c:v>94.39</c:v>
                </c:pt>
                <c:pt idx="70">
                  <c:v>95.27</c:v>
                </c:pt>
                <c:pt idx="71">
                  <c:v>96.15</c:v>
                </c:pt>
                <c:pt idx="72">
                  <c:v>97.05</c:v>
                </c:pt>
                <c:pt idx="73">
                  <c:v>97.94</c:v>
                </c:pt>
                <c:pt idx="74">
                  <c:v>97.94</c:v>
                </c:pt>
                <c:pt idx="75">
                  <c:v>107.8</c:v>
                </c:pt>
                <c:pt idx="76">
                  <c:v>101.41</c:v>
                </c:pt>
                <c:pt idx="77">
                  <c:v>101.62</c:v>
                </c:pt>
                <c:pt idx="78">
                  <c:v>102.56</c:v>
                </c:pt>
                <c:pt idx="79">
                  <c:v>103.51</c:v>
                </c:pt>
                <c:pt idx="80">
                  <c:v>104.46</c:v>
                </c:pt>
                <c:pt idx="81">
                  <c:v>105.42</c:v>
                </c:pt>
                <c:pt idx="82">
                  <c:v>106.41</c:v>
                </c:pt>
                <c:pt idx="83">
                  <c:v>107.4</c:v>
                </c:pt>
                <c:pt idx="84">
                  <c:v>108.39</c:v>
                </c:pt>
                <c:pt idx="85">
                  <c:v>109.39</c:v>
                </c:pt>
                <c:pt idx="86">
                  <c:v>110.41</c:v>
                </c:pt>
                <c:pt idx="87">
                  <c:v>111.43</c:v>
                </c:pt>
                <c:pt idx="88">
                  <c:v>112.45</c:v>
                </c:pt>
                <c:pt idx="89">
                  <c:v>113.49</c:v>
                </c:pt>
                <c:pt idx="90">
                  <c:v>114.53</c:v>
                </c:pt>
                <c:pt idx="91">
                  <c:v>115.59</c:v>
                </c:pt>
                <c:pt idx="92">
                  <c:v>116.66</c:v>
                </c:pt>
                <c:pt idx="93">
                  <c:v>117.74</c:v>
                </c:pt>
                <c:pt idx="94">
                  <c:v>118.83</c:v>
                </c:pt>
                <c:pt idx="95">
                  <c:v>119.93</c:v>
                </c:pt>
                <c:pt idx="96">
                  <c:v>121.04</c:v>
                </c:pt>
                <c:pt idx="97">
                  <c:v>122.17</c:v>
                </c:pt>
                <c:pt idx="98">
                  <c:v>123.3</c:v>
                </c:pt>
                <c:pt idx="99">
                  <c:v>124.44</c:v>
                </c:pt>
                <c:pt idx="100">
                  <c:v>125.59</c:v>
                </c:pt>
                <c:pt idx="101">
                  <c:v>126.76</c:v>
                </c:pt>
                <c:pt idx="102">
                  <c:v>127.93</c:v>
                </c:pt>
                <c:pt idx="103">
                  <c:v>129.12</c:v>
                </c:pt>
                <c:pt idx="104">
                  <c:v>130.31</c:v>
                </c:pt>
                <c:pt idx="105">
                  <c:v>131.52000000000001</c:v>
                </c:pt>
                <c:pt idx="106">
                  <c:v>132.72999999999999</c:v>
                </c:pt>
                <c:pt idx="107">
                  <c:v>133.96</c:v>
                </c:pt>
                <c:pt idx="108">
                  <c:v>135.19999999999999</c:v>
                </c:pt>
                <c:pt idx="109">
                  <c:v>136.44999999999999</c:v>
                </c:pt>
                <c:pt idx="110">
                  <c:v>137.72</c:v>
                </c:pt>
                <c:pt idx="111">
                  <c:v>138.99</c:v>
                </c:pt>
                <c:pt idx="112">
                  <c:v>140.27000000000001</c:v>
                </c:pt>
                <c:pt idx="113">
                  <c:v>141.57</c:v>
                </c:pt>
                <c:pt idx="114">
                  <c:v>142.88</c:v>
                </c:pt>
                <c:pt idx="115">
                  <c:v>144.19999999999999</c:v>
                </c:pt>
                <c:pt idx="116">
                  <c:v>145.54</c:v>
                </c:pt>
                <c:pt idx="117">
                  <c:v>146.88999999999999</c:v>
                </c:pt>
                <c:pt idx="118">
                  <c:v>148.24</c:v>
                </c:pt>
                <c:pt idx="119">
                  <c:v>149.61000000000001</c:v>
                </c:pt>
                <c:pt idx="120">
                  <c:v>151</c:v>
                </c:pt>
                <c:pt idx="121">
                  <c:v>152.4</c:v>
                </c:pt>
                <c:pt idx="122">
                  <c:v>153.80000000000001</c:v>
                </c:pt>
                <c:pt idx="123">
                  <c:v>155.22</c:v>
                </c:pt>
                <c:pt idx="124">
                  <c:v>156.66999999999999</c:v>
                </c:pt>
                <c:pt idx="125">
                  <c:v>158.11000000000001</c:v>
                </c:pt>
                <c:pt idx="126">
                  <c:v>159.58000000000001</c:v>
                </c:pt>
                <c:pt idx="127">
                  <c:v>161.05000000000001</c:v>
                </c:pt>
                <c:pt idx="128">
                  <c:v>162.54</c:v>
                </c:pt>
                <c:pt idx="129">
                  <c:v>164.05</c:v>
                </c:pt>
                <c:pt idx="130">
                  <c:v>165.56</c:v>
                </c:pt>
                <c:pt idx="131">
                  <c:v>167.1</c:v>
                </c:pt>
                <c:pt idx="132">
                  <c:v>168.64</c:v>
                </c:pt>
                <c:pt idx="133">
                  <c:v>170.2</c:v>
                </c:pt>
                <c:pt idx="134">
                  <c:v>171.78</c:v>
                </c:pt>
                <c:pt idx="135">
                  <c:v>173.37</c:v>
                </c:pt>
                <c:pt idx="136">
                  <c:v>174.97</c:v>
                </c:pt>
                <c:pt idx="137">
                  <c:v>176.59</c:v>
                </c:pt>
                <c:pt idx="138">
                  <c:v>178.23</c:v>
                </c:pt>
                <c:pt idx="139">
                  <c:v>179.88</c:v>
                </c:pt>
                <c:pt idx="140">
                  <c:v>181.54</c:v>
                </c:pt>
                <c:pt idx="141">
                  <c:v>183.22</c:v>
                </c:pt>
                <c:pt idx="142">
                  <c:v>184.92</c:v>
                </c:pt>
                <c:pt idx="143">
                  <c:v>186.63</c:v>
                </c:pt>
                <c:pt idx="144">
                  <c:v>188.35</c:v>
                </c:pt>
                <c:pt idx="145">
                  <c:v>190.1</c:v>
                </c:pt>
                <c:pt idx="146">
                  <c:v>191.85</c:v>
                </c:pt>
                <c:pt idx="147">
                  <c:v>193.63</c:v>
                </c:pt>
                <c:pt idx="148">
                  <c:v>195.42</c:v>
                </c:pt>
                <c:pt idx="149">
                  <c:v>197.23</c:v>
                </c:pt>
                <c:pt idx="150">
                  <c:v>199.06</c:v>
                </c:pt>
                <c:pt idx="151">
                  <c:v>200.89</c:v>
                </c:pt>
                <c:pt idx="152">
                  <c:v>202.75</c:v>
                </c:pt>
                <c:pt idx="153">
                  <c:v>204.63</c:v>
                </c:pt>
                <c:pt idx="154">
                  <c:v>206.52</c:v>
                </c:pt>
                <c:pt idx="155">
                  <c:v>208.43</c:v>
                </c:pt>
                <c:pt idx="156">
                  <c:v>210.36</c:v>
                </c:pt>
                <c:pt idx="157">
                  <c:v>212.31</c:v>
                </c:pt>
                <c:pt idx="158">
                  <c:v>214.28</c:v>
                </c:pt>
                <c:pt idx="159">
                  <c:v>216.26</c:v>
                </c:pt>
                <c:pt idx="160">
                  <c:v>218.26</c:v>
                </c:pt>
                <c:pt idx="161">
                  <c:v>220.28</c:v>
                </c:pt>
                <c:pt idx="162">
                  <c:v>222.32</c:v>
                </c:pt>
                <c:pt idx="163">
                  <c:v>224.37</c:v>
                </c:pt>
                <c:pt idx="164">
                  <c:v>226.45</c:v>
                </c:pt>
                <c:pt idx="165">
                  <c:v>228.54</c:v>
                </c:pt>
                <c:pt idx="166">
                  <c:v>230.66</c:v>
                </c:pt>
                <c:pt idx="167">
                  <c:v>232.79</c:v>
                </c:pt>
                <c:pt idx="168">
                  <c:v>234.95</c:v>
                </c:pt>
                <c:pt idx="169">
                  <c:v>237.12</c:v>
                </c:pt>
                <c:pt idx="170">
                  <c:v>239.32</c:v>
                </c:pt>
                <c:pt idx="171">
                  <c:v>241.53</c:v>
                </c:pt>
                <c:pt idx="172">
                  <c:v>243.76</c:v>
                </c:pt>
                <c:pt idx="173">
                  <c:v>246.02</c:v>
                </c:pt>
                <c:pt idx="174">
                  <c:v>248.29</c:v>
                </c:pt>
                <c:pt idx="175">
                  <c:v>250.59</c:v>
                </c:pt>
                <c:pt idx="176">
                  <c:v>252.91</c:v>
                </c:pt>
                <c:pt idx="177">
                  <c:v>255.25</c:v>
                </c:pt>
                <c:pt idx="178">
                  <c:v>257.61</c:v>
                </c:pt>
                <c:pt idx="179">
                  <c:v>260</c:v>
                </c:pt>
                <c:pt idx="180">
                  <c:v>262.39999999999998</c:v>
                </c:pt>
                <c:pt idx="181">
                  <c:v>264.83</c:v>
                </c:pt>
                <c:pt idx="182">
                  <c:v>267.27999999999997</c:v>
                </c:pt>
                <c:pt idx="183">
                  <c:v>269.76</c:v>
                </c:pt>
                <c:pt idx="184">
                  <c:v>272.25</c:v>
                </c:pt>
                <c:pt idx="185">
                  <c:v>274.77</c:v>
                </c:pt>
                <c:pt idx="186">
                  <c:v>277.31</c:v>
                </c:pt>
                <c:pt idx="187">
                  <c:v>279.88</c:v>
                </c:pt>
                <c:pt idx="188">
                  <c:v>282.47000000000003</c:v>
                </c:pt>
                <c:pt idx="189">
                  <c:v>285.08</c:v>
                </c:pt>
                <c:pt idx="190">
                  <c:v>287.72000000000003</c:v>
                </c:pt>
                <c:pt idx="191">
                  <c:v>290.38</c:v>
                </c:pt>
                <c:pt idx="192">
                  <c:v>293.07</c:v>
                </c:pt>
                <c:pt idx="193">
                  <c:v>295.77999999999997</c:v>
                </c:pt>
                <c:pt idx="194">
                  <c:v>298.52</c:v>
                </c:pt>
                <c:pt idx="195">
                  <c:v>301.27999999999997</c:v>
                </c:pt>
                <c:pt idx="196">
                  <c:v>304.07</c:v>
                </c:pt>
                <c:pt idx="197">
                  <c:v>306.88</c:v>
                </c:pt>
                <c:pt idx="198">
                  <c:v>309.72000000000003</c:v>
                </c:pt>
                <c:pt idx="199">
                  <c:v>312.58999999999997</c:v>
                </c:pt>
                <c:pt idx="200">
                  <c:v>315.48</c:v>
                </c:pt>
                <c:pt idx="201">
                  <c:v>318.39999999999998</c:v>
                </c:pt>
                <c:pt idx="202">
                  <c:v>321.33999999999997</c:v>
                </c:pt>
                <c:pt idx="203">
                  <c:v>324.32</c:v>
                </c:pt>
                <c:pt idx="204">
                  <c:v>327.32</c:v>
                </c:pt>
                <c:pt idx="205">
                  <c:v>330.35</c:v>
                </c:pt>
                <c:pt idx="206">
                  <c:v>333.4</c:v>
                </c:pt>
                <c:pt idx="207">
                  <c:v>336.49</c:v>
                </c:pt>
                <c:pt idx="208">
                  <c:v>339.6</c:v>
                </c:pt>
                <c:pt idx="209">
                  <c:v>342.75</c:v>
                </c:pt>
                <c:pt idx="210">
                  <c:v>345.92</c:v>
                </c:pt>
                <c:pt idx="211">
                  <c:v>349.12</c:v>
                </c:pt>
                <c:pt idx="212">
                  <c:v>352.35</c:v>
                </c:pt>
                <c:pt idx="213">
                  <c:v>355.61</c:v>
                </c:pt>
                <c:pt idx="214">
                  <c:v>358.9</c:v>
                </c:pt>
                <c:pt idx="215">
                  <c:v>362.22</c:v>
                </c:pt>
                <c:pt idx="216">
                  <c:v>365.57</c:v>
                </c:pt>
                <c:pt idx="217">
                  <c:v>368.95</c:v>
                </c:pt>
                <c:pt idx="218">
                  <c:v>372.37</c:v>
                </c:pt>
                <c:pt idx="219">
                  <c:v>375.81</c:v>
                </c:pt>
                <c:pt idx="220">
                  <c:v>379.29</c:v>
                </c:pt>
                <c:pt idx="221">
                  <c:v>382.8</c:v>
                </c:pt>
                <c:pt idx="222">
                  <c:v>386.34</c:v>
                </c:pt>
                <c:pt idx="223">
                  <c:v>389.91</c:v>
                </c:pt>
                <c:pt idx="224">
                  <c:v>393.52</c:v>
                </c:pt>
                <c:pt idx="225">
                  <c:v>397.17</c:v>
                </c:pt>
                <c:pt idx="226">
                  <c:v>400.84</c:v>
                </c:pt>
                <c:pt idx="227">
                  <c:v>404.55</c:v>
                </c:pt>
                <c:pt idx="228">
                  <c:v>408.29</c:v>
                </c:pt>
                <c:pt idx="229">
                  <c:v>412.07</c:v>
                </c:pt>
                <c:pt idx="230">
                  <c:v>415.88</c:v>
                </c:pt>
                <c:pt idx="231">
                  <c:v>419.73</c:v>
                </c:pt>
                <c:pt idx="232">
                  <c:v>423.62</c:v>
                </c:pt>
                <c:pt idx="233">
                  <c:v>427.53</c:v>
                </c:pt>
                <c:pt idx="234">
                  <c:v>431.49</c:v>
                </c:pt>
                <c:pt idx="235">
                  <c:v>435.48</c:v>
                </c:pt>
                <c:pt idx="236">
                  <c:v>439.51</c:v>
                </c:pt>
                <c:pt idx="237">
                  <c:v>443.58</c:v>
                </c:pt>
                <c:pt idx="238">
                  <c:v>447.68</c:v>
                </c:pt>
                <c:pt idx="239">
                  <c:v>451.83</c:v>
                </c:pt>
                <c:pt idx="240">
                  <c:v>456</c:v>
                </c:pt>
                <c:pt idx="241">
                  <c:v>460.23</c:v>
                </c:pt>
                <c:pt idx="242">
                  <c:v>464.48</c:v>
                </c:pt>
                <c:pt idx="243">
                  <c:v>468.78</c:v>
                </c:pt>
                <c:pt idx="244">
                  <c:v>473.12</c:v>
                </c:pt>
                <c:pt idx="245">
                  <c:v>477.5</c:v>
                </c:pt>
                <c:pt idx="246">
                  <c:v>481.92</c:v>
                </c:pt>
                <c:pt idx="247">
                  <c:v>486.38</c:v>
                </c:pt>
                <c:pt idx="248">
                  <c:v>490.87</c:v>
                </c:pt>
                <c:pt idx="249">
                  <c:v>495.42</c:v>
                </c:pt>
                <c:pt idx="250">
                  <c:v>500</c:v>
                </c:pt>
                <c:pt idx="251">
                  <c:v>504.63</c:v>
                </c:pt>
                <c:pt idx="252">
                  <c:v>509.29</c:v>
                </c:pt>
                <c:pt idx="253">
                  <c:v>514.01</c:v>
                </c:pt>
                <c:pt idx="254">
                  <c:v>518.76</c:v>
                </c:pt>
                <c:pt idx="255">
                  <c:v>523.55999999999995</c:v>
                </c:pt>
                <c:pt idx="256">
                  <c:v>528.41</c:v>
                </c:pt>
                <c:pt idx="257">
                  <c:v>533.29999999999995</c:v>
                </c:pt>
                <c:pt idx="258">
                  <c:v>538.23</c:v>
                </c:pt>
                <c:pt idx="259">
                  <c:v>543.21</c:v>
                </c:pt>
                <c:pt idx="260">
                  <c:v>548.24</c:v>
                </c:pt>
                <c:pt idx="261">
                  <c:v>553.30999999999995</c:v>
                </c:pt>
                <c:pt idx="262">
                  <c:v>558.42999999999995</c:v>
                </c:pt>
                <c:pt idx="263">
                  <c:v>563.6</c:v>
                </c:pt>
                <c:pt idx="264">
                  <c:v>568.80999999999995</c:v>
                </c:pt>
                <c:pt idx="265">
                  <c:v>574.08000000000004</c:v>
                </c:pt>
                <c:pt idx="266">
                  <c:v>579.39</c:v>
                </c:pt>
                <c:pt idx="267">
                  <c:v>584.75</c:v>
                </c:pt>
                <c:pt idx="268">
                  <c:v>590.16</c:v>
                </c:pt>
                <c:pt idx="269">
                  <c:v>595.62</c:v>
                </c:pt>
                <c:pt idx="270">
                  <c:v>601.13</c:v>
                </c:pt>
                <c:pt idx="271">
                  <c:v>606.69000000000005</c:v>
                </c:pt>
                <c:pt idx="272">
                  <c:v>612.30999999999995</c:v>
                </c:pt>
                <c:pt idx="273">
                  <c:v>617.97</c:v>
                </c:pt>
                <c:pt idx="274">
                  <c:v>623.69000000000005</c:v>
                </c:pt>
                <c:pt idx="275">
                  <c:v>629.46</c:v>
                </c:pt>
                <c:pt idx="276">
                  <c:v>635.29</c:v>
                </c:pt>
                <c:pt idx="277">
                  <c:v>641.16999999999996</c:v>
                </c:pt>
                <c:pt idx="278">
                  <c:v>647.1</c:v>
                </c:pt>
                <c:pt idx="279">
                  <c:v>653.09</c:v>
                </c:pt>
                <c:pt idx="280">
                  <c:v>659.13</c:v>
                </c:pt>
                <c:pt idx="281">
                  <c:v>665.23</c:v>
                </c:pt>
                <c:pt idx="282">
                  <c:v>671.38</c:v>
                </c:pt>
                <c:pt idx="283">
                  <c:v>677.59</c:v>
                </c:pt>
                <c:pt idx="284">
                  <c:v>683.86</c:v>
                </c:pt>
                <c:pt idx="285">
                  <c:v>690.19</c:v>
                </c:pt>
                <c:pt idx="286">
                  <c:v>696.58</c:v>
                </c:pt>
                <c:pt idx="287">
                  <c:v>703.03</c:v>
                </c:pt>
                <c:pt idx="288">
                  <c:v>709.53</c:v>
                </c:pt>
                <c:pt idx="289">
                  <c:v>716.09</c:v>
                </c:pt>
                <c:pt idx="290">
                  <c:v>722.72</c:v>
                </c:pt>
                <c:pt idx="291">
                  <c:v>729.41</c:v>
                </c:pt>
                <c:pt idx="292">
                  <c:v>736.15</c:v>
                </c:pt>
                <c:pt idx="293">
                  <c:v>742.97</c:v>
                </c:pt>
                <c:pt idx="294">
                  <c:v>749.84</c:v>
                </c:pt>
                <c:pt idx="295">
                  <c:v>756.78</c:v>
                </c:pt>
                <c:pt idx="296">
                  <c:v>763.78</c:v>
                </c:pt>
                <c:pt idx="297">
                  <c:v>770.85</c:v>
                </c:pt>
                <c:pt idx="298">
                  <c:v>777.98</c:v>
                </c:pt>
                <c:pt idx="299">
                  <c:v>785.18</c:v>
                </c:pt>
                <c:pt idx="300">
                  <c:v>792.45</c:v>
                </c:pt>
                <c:pt idx="301">
                  <c:v>799.78</c:v>
                </c:pt>
                <c:pt idx="302">
                  <c:v>807.18</c:v>
                </c:pt>
                <c:pt idx="303">
                  <c:v>814.65</c:v>
                </c:pt>
                <c:pt idx="304">
                  <c:v>822.19</c:v>
                </c:pt>
                <c:pt idx="305">
                  <c:v>829.8</c:v>
                </c:pt>
                <c:pt idx="306">
                  <c:v>837.47</c:v>
                </c:pt>
                <c:pt idx="307">
                  <c:v>845.22</c:v>
                </c:pt>
                <c:pt idx="308">
                  <c:v>853.04</c:v>
                </c:pt>
                <c:pt idx="309">
                  <c:v>860.93</c:v>
                </c:pt>
                <c:pt idx="310">
                  <c:v>868.9</c:v>
                </c:pt>
                <c:pt idx="311">
                  <c:v>876.94</c:v>
                </c:pt>
                <c:pt idx="312">
                  <c:v>885.06</c:v>
                </c:pt>
                <c:pt idx="313">
                  <c:v>893.24</c:v>
                </c:pt>
                <c:pt idx="314">
                  <c:v>901.51</c:v>
                </c:pt>
                <c:pt idx="315">
                  <c:v>909.85</c:v>
                </c:pt>
                <c:pt idx="316">
                  <c:v>918.27</c:v>
                </c:pt>
                <c:pt idx="317">
                  <c:v>926.77</c:v>
                </c:pt>
                <c:pt idx="318">
                  <c:v>935.34</c:v>
                </c:pt>
                <c:pt idx="319">
                  <c:v>944</c:v>
                </c:pt>
                <c:pt idx="320">
                  <c:v>952.73</c:v>
                </c:pt>
                <c:pt idx="321">
                  <c:v>961.55</c:v>
                </c:pt>
                <c:pt idx="322">
                  <c:v>970.44</c:v>
                </c:pt>
                <c:pt idx="323">
                  <c:v>979.42</c:v>
                </c:pt>
                <c:pt idx="324">
                  <c:v>988.49</c:v>
                </c:pt>
                <c:pt idx="325">
                  <c:v>997.63</c:v>
                </c:pt>
                <c:pt idx="326">
                  <c:v>1006.86</c:v>
                </c:pt>
                <c:pt idx="327">
                  <c:v>1016.18</c:v>
                </c:pt>
                <c:pt idx="328">
                  <c:v>1025.58</c:v>
                </c:pt>
                <c:pt idx="329">
                  <c:v>1035.07</c:v>
                </c:pt>
                <c:pt idx="330">
                  <c:v>1044.6500000000001</c:v>
                </c:pt>
                <c:pt idx="331">
                  <c:v>1054.31</c:v>
                </c:pt>
                <c:pt idx="332">
                  <c:v>1064.07</c:v>
                </c:pt>
                <c:pt idx="333">
                  <c:v>1073.9100000000001</c:v>
                </c:pt>
                <c:pt idx="334">
                  <c:v>1083.8499999999999</c:v>
                </c:pt>
                <c:pt idx="335">
                  <c:v>1093.8800000000001</c:v>
                </c:pt>
                <c:pt idx="336">
                  <c:v>1104</c:v>
                </c:pt>
                <c:pt idx="337">
                  <c:v>1114.22</c:v>
                </c:pt>
                <c:pt idx="338">
                  <c:v>1124.53</c:v>
                </c:pt>
                <c:pt idx="339">
                  <c:v>1134.93</c:v>
                </c:pt>
                <c:pt idx="340">
                  <c:v>1145.43</c:v>
                </c:pt>
                <c:pt idx="341">
                  <c:v>1156.03</c:v>
                </c:pt>
                <c:pt idx="342">
                  <c:v>1166.73</c:v>
                </c:pt>
                <c:pt idx="343">
                  <c:v>1177.53</c:v>
                </c:pt>
                <c:pt idx="344">
                  <c:v>1188.42</c:v>
                </c:pt>
                <c:pt idx="345">
                  <c:v>1199.42</c:v>
                </c:pt>
                <c:pt idx="346">
                  <c:v>1210.52</c:v>
                </c:pt>
                <c:pt idx="347">
                  <c:v>1221.71</c:v>
                </c:pt>
                <c:pt idx="348">
                  <c:v>1233.02</c:v>
                </c:pt>
                <c:pt idx="349">
                  <c:v>1244.43</c:v>
                </c:pt>
                <c:pt idx="350">
                  <c:v>1255.94</c:v>
                </c:pt>
                <c:pt idx="351">
                  <c:v>1267.56</c:v>
                </c:pt>
                <c:pt idx="352">
                  <c:v>1279.29</c:v>
                </c:pt>
                <c:pt idx="353">
                  <c:v>1291.1300000000001</c:v>
                </c:pt>
                <c:pt idx="354">
                  <c:v>1303.08</c:v>
                </c:pt>
                <c:pt idx="355">
                  <c:v>1315.13</c:v>
                </c:pt>
                <c:pt idx="356">
                  <c:v>1327.3</c:v>
                </c:pt>
                <c:pt idx="357">
                  <c:v>1339.59</c:v>
                </c:pt>
                <c:pt idx="358">
                  <c:v>1351.98</c:v>
                </c:pt>
                <c:pt idx="359">
                  <c:v>1364.49</c:v>
                </c:pt>
                <c:pt idx="360">
                  <c:v>1377.12</c:v>
                </c:pt>
                <c:pt idx="361">
                  <c:v>1389.86</c:v>
                </c:pt>
                <c:pt idx="362">
                  <c:v>1402.72</c:v>
                </c:pt>
                <c:pt idx="363">
                  <c:v>1415.7</c:v>
                </c:pt>
                <c:pt idx="364">
                  <c:v>1428.8</c:v>
                </c:pt>
                <c:pt idx="365">
                  <c:v>1442.02</c:v>
                </c:pt>
                <c:pt idx="366">
                  <c:v>1455.36</c:v>
                </c:pt>
                <c:pt idx="367">
                  <c:v>1468.83</c:v>
                </c:pt>
                <c:pt idx="368">
                  <c:v>1482.42</c:v>
                </c:pt>
                <c:pt idx="369">
                  <c:v>1496.13</c:v>
                </c:pt>
                <c:pt idx="370">
                  <c:v>1509.98</c:v>
                </c:pt>
                <c:pt idx="371">
                  <c:v>1523.95</c:v>
                </c:pt>
                <c:pt idx="372">
                  <c:v>1538.05</c:v>
                </c:pt>
                <c:pt idx="373">
                  <c:v>1552.28</c:v>
                </c:pt>
                <c:pt idx="374">
                  <c:v>1566.64</c:v>
                </c:pt>
                <c:pt idx="375">
                  <c:v>1581.14</c:v>
                </c:pt>
                <c:pt idx="376">
                  <c:v>1595.77</c:v>
                </c:pt>
                <c:pt idx="377">
                  <c:v>1610.54</c:v>
                </c:pt>
                <c:pt idx="378">
                  <c:v>1625.44</c:v>
                </c:pt>
                <c:pt idx="379">
                  <c:v>1640.48</c:v>
                </c:pt>
                <c:pt idx="380">
                  <c:v>1655.65</c:v>
                </c:pt>
                <c:pt idx="381">
                  <c:v>1670.97</c:v>
                </c:pt>
                <c:pt idx="382">
                  <c:v>1686.44</c:v>
                </c:pt>
                <c:pt idx="383">
                  <c:v>1702.04</c:v>
                </c:pt>
                <c:pt idx="384">
                  <c:v>1717.79</c:v>
                </c:pt>
                <c:pt idx="385">
                  <c:v>1733.68</c:v>
                </c:pt>
                <c:pt idx="386">
                  <c:v>1749.72</c:v>
                </c:pt>
                <c:pt idx="387">
                  <c:v>1765.92</c:v>
                </c:pt>
                <c:pt idx="388">
                  <c:v>1782.26</c:v>
                </c:pt>
                <c:pt idx="389">
                  <c:v>1798.75</c:v>
                </c:pt>
                <c:pt idx="390">
                  <c:v>1815.39</c:v>
                </c:pt>
                <c:pt idx="391">
                  <c:v>1832.18</c:v>
                </c:pt>
                <c:pt idx="392">
                  <c:v>1849.14</c:v>
                </c:pt>
                <c:pt idx="393">
                  <c:v>1866.25</c:v>
                </c:pt>
                <c:pt idx="394">
                  <c:v>1883.52</c:v>
                </c:pt>
                <c:pt idx="395">
                  <c:v>1900.95</c:v>
                </c:pt>
                <c:pt idx="396">
                  <c:v>1918.54</c:v>
                </c:pt>
                <c:pt idx="397">
                  <c:v>1936.29</c:v>
                </c:pt>
                <c:pt idx="398">
                  <c:v>1954.2</c:v>
                </c:pt>
                <c:pt idx="399">
                  <c:v>1972.29</c:v>
                </c:pt>
                <c:pt idx="400">
                  <c:v>1990.54</c:v>
                </c:pt>
                <c:pt idx="401">
                  <c:v>2008.95</c:v>
                </c:pt>
                <c:pt idx="402">
                  <c:v>2027.54</c:v>
                </c:pt>
                <c:pt idx="403">
                  <c:v>2046.3</c:v>
                </c:pt>
                <c:pt idx="404">
                  <c:v>2065.2399999999998</c:v>
                </c:pt>
                <c:pt idx="405">
                  <c:v>2084.35</c:v>
                </c:pt>
                <c:pt idx="406">
                  <c:v>2103.63</c:v>
                </c:pt>
                <c:pt idx="407">
                  <c:v>2123.1</c:v>
                </c:pt>
                <c:pt idx="408">
                  <c:v>2142.7399999999998</c:v>
                </c:pt>
                <c:pt idx="409">
                  <c:v>2162.5700000000002</c:v>
                </c:pt>
                <c:pt idx="410">
                  <c:v>2182.5700000000002</c:v>
                </c:pt>
                <c:pt idx="411">
                  <c:v>2202.77</c:v>
                </c:pt>
                <c:pt idx="412">
                  <c:v>2223.16</c:v>
                </c:pt>
                <c:pt idx="413">
                  <c:v>2243.7199999999998</c:v>
                </c:pt>
                <c:pt idx="414">
                  <c:v>2264.4899999999998</c:v>
                </c:pt>
                <c:pt idx="415">
                  <c:v>2285.44</c:v>
                </c:pt>
                <c:pt idx="416">
                  <c:v>2306.59</c:v>
                </c:pt>
                <c:pt idx="417">
                  <c:v>2327.9299999999998</c:v>
                </c:pt>
                <c:pt idx="418">
                  <c:v>2349.4699999999998</c:v>
                </c:pt>
                <c:pt idx="419">
                  <c:v>2371.21</c:v>
                </c:pt>
                <c:pt idx="420">
                  <c:v>2393.15</c:v>
                </c:pt>
                <c:pt idx="421">
                  <c:v>2415.29</c:v>
                </c:pt>
                <c:pt idx="422">
                  <c:v>2437.64</c:v>
                </c:pt>
                <c:pt idx="423">
                  <c:v>2460.1999999999998</c:v>
                </c:pt>
                <c:pt idx="424">
                  <c:v>2482.96</c:v>
                </c:pt>
                <c:pt idx="425">
                  <c:v>2505.94</c:v>
                </c:pt>
                <c:pt idx="426">
                  <c:v>2529.12</c:v>
                </c:pt>
                <c:pt idx="427">
                  <c:v>2552.5300000000002</c:v>
                </c:pt>
                <c:pt idx="428">
                  <c:v>2576.14</c:v>
                </c:pt>
                <c:pt idx="429">
                  <c:v>2599.98</c:v>
                </c:pt>
                <c:pt idx="430">
                  <c:v>2624.04</c:v>
                </c:pt>
                <c:pt idx="431">
                  <c:v>2648.32</c:v>
                </c:pt>
                <c:pt idx="432">
                  <c:v>2672.82</c:v>
                </c:pt>
                <c:pt idx="433">
                  <c:v>2697.55</c:v>
                </c:pt>
                <c:pt idx="434">
                  <c:v>2722.51</c:v>
                </c:pt>
                <c:pt idx="435">
                  <c:v>2747.7</c:v>
                </c:pt>
                <c:pt idx="436">
                  <c:v>2773.13</c:v>
                </c:pt>
                <c:pt idx="437">
                  <c:v>2798.79</c:v>
                </c:pt>
                <c:pt idx="438">
                  <c:v>2824.68</c:v>
                </c:pt>
                <c:pt idx="439">
                  <c:v>2850.82</c:v>
                </c:pt>
                <c:pt idx="440">
                  <c:v>2877.2</c:v>
                </c:pt>
                <c:pt idx="441">
                  <c:v>2903.82</c:v>
                </c:pt>
                <c:pt idx="442">
                  <c:v>2930.69</c:v>
                </c:pt>
                <c:pt idx="443">
                  <c:v>2957.81</c:v>
                </c:pt>
                <c:pt idx="444">
                  <c:v>2985.18</c:v>
                </c:pt>
                <c:pt idx="445">
                  <c:v>3012.8</c:v>
                </c:pt>
                <c:pt idx="446">
                  <c:v>3040.67</c:v>
                </c:pt>
                <c:pt idx="447">
                  <c:v>3068.81</c:v>
                </c:pt>
                <c:pt idx="448">
                  <c:v>3097.2</c:v>
                </c:pt>
                <c:pt idx="449">
                  <c:v>3125.86</c:v>
                </c:pt>
                <c:pt idx="450">
                  <c:v>3154.79</c:v>
                </c:pt>
                <c:pt idx="451">
                  <c:v>3183.98</c:v>
                </c:pt>
                <c:pt idx="452">
                  <c:v>3213.44</c:v>
                </c:pt>
                <c:pt idx="453">
                  <c:v>3243.17</c:v>
                </c:pt>
                <c:pt idx="454">
                  <c:v>3273.18</c:v>
                </c:pt>
                <c:pt idx="455">
                  <c:v>3303.47</c:v>
                </c:pt>
                <c:pt idx="456">
                  <c:v>3334.03</c:v>
                </c:pt>
                <c:pt idx="457">
                  <c:v>3364.88</c:v>
                </c:pt>
                <c:pt idx="458">
                  <c:v>3396.02</c:v>
                </c:pt>
                <c:pt idx="459">
                  <c:v>3427.44</c:v>
                </c:pt>
                <c:pt idx="460">
                  <c:v>3459.16</c:v>
                </c:pt>
                <c:pt idx="461">
                  <c:v>3491.16</c:v>
                </c:pt>
                <c:pt idx="462">
                  <c:v>3523.46</c:v>
                </c:pt>
                <c:pt idx="463">
                  <c:v>3556.07</c:v>
                </c:pt>
                <c:pt idx="464">
                  <c:v>3588.97</c:v>
                </c:pt>
                <c:pt idx="465">
                  <c:v>3622.18</c:v>
                </c:pt>
                <c:pt idx="466">
                  <c:v>3655.7</c:v>
                </c:pt>
                <c:pt idx="467">
                  <c:v>3689.52</c:v>
                </c:pt>
                <c:pt idx="468">
                  <c:v>3723.66</c:v>
                </c:pt>
                <c:pt idx="469">
                  <c:v>3758.11</c:v>
                </c:pt>
                <c:pt idx="470">
                  <c:v>3792.89</c:v>
                </c:pt>
                <c:pt idx="471">
                  <c:v>3827.98</c:v>
                </c:pt>
                <c:pt idx="472">
                  <c:v>3863.4</c:v>
                </c:pt>
                <c:pt idx="473">
                  <c:v>3899.15</c:v>
                </c:pt>
                <c:pt idx="474">
                  <c:v>3935.23</c:v>
                </c:pt>
                <c:pt idx="475">
                  <c:v>3971.64</c:v>
                </c:pt>
                <c:pt idx="476">
                  <c:v>4008.4</c:v>
                </c:pt>
                <c:pt idx="477">
                  <c:v>4045.48</c:v>
                </c:pt>
                <c:pt idx="478">
                  <c:v>4082.91</c:v>
                </c:pt>
                <c:pt idx="479">
                  <c:v>4120.6899999999996</c:v>
                </c:pt>
                <c:pt idx="480">
                  <c:v>4158.82</c:v>
                </c:pt>
                <c:pt idx="481">
                  <c:v>4197.3</c:v>
                </c:pt>
                <c:pt idx="482">
                  <c:v>4236.1400000000003</c:v>
                </c:pt>
                <c:pt idx="483">
                  <c:v>4275.33</c:v>
                </c:pt>
                <c:pt idx="484">
                  <c:v>4314.8900000000003</c:v>
                </c:pt>
                <c:pt idx="485">
                  <c:v>4354.82</c:v>
                </c:pt>
                <c:pt idx="486">
                  <c:v>4395.1099999999997</c:v>
                </c:pt>
                <c:pt idx="487">
                  <c:v>4435.78</c:v>
                </c:pt>
                <c:pt idx="488">
                  <c:v>4476.82</c:v>
                </c:pt>
                <c:pt idx="489">
                  <c:v>4518.25</c:v>
                </c:pt>
                <c:pt idx="490">
                  <c:v>4560.0600000000004</c:v>
                </c:pt>
                <c:pt idx="491">
                  <c:v>4602.25</c:v>
                </c:pt>
                <c:pt idx="492">
                  <c:v>4644.84</c:v>
                </c:pt>
                <c:pt idx="493">
                  <c:v>4687.8100000000004</c:v>
                </c:pt>
                <c:pt idx="494">
                  <c:v>4731.1899999999996</c:v>
                </c:pt>
                <c:pt idx="495">
                  <c:v>4774.96</c:v>
                </c:pt>
                <c:pt idx="496">
                  <c:v>4819.1499999999996</c:v>
                </c:pt>
                <c:pt idx="497">
                  <c:v>4863.74</c:v>
                </c:pt>
                <c:pt idx="498">
                  <c:v>4908.74</c:v>
                </c:pt>
                <c:pt idx="499">
                  <c:v>4954.16</c:v>
                </c:pt>
                <c:pt idx="500">
                  <c:v>5000</c:v>
                </c:pt>
                <c:pt idx="501">
                  <c:v>5046.26</c:v>
                </c:pt>
                <c:pt idx="502">
                  <c:v>5092.96</c:v>
                </c:pt>
                <c:pt idx="503">
                  <c:v>5140.08</c:v>
                </c:pt>
                <c:pt idx="504">
                  <c:v>5187.6400000000003</c:v>
                </c:pt>
                <c:pt idx="505">
                  <c:v>5235.6400000000003</c:v>
                </c:pt>
                <c:pt idx="506">
                  <c:v>5284.07</c:v>
                </c:pt>
                <c:pt idx="507">
                  <c:v>5332.98</c:v>
                </c:pt>
                <c:pt idx="508">
                  <c:v>5382.33</c:v>
                </c:pt>
                <c:pt idx="509">
                  <c:v>5432.13</c:v>
                </c:pt>
                <c:pt idx="510">
                  <c:v>5482.39</c:v>
                </c:pt>
                <c:pt idx="511">
                  <c:v>5533.12</c:v>
                </c:pt>
                <c:pt idx="512">
                  <c:v>5584.31</c:v>
                </c:pt>
                <c:pt idx="513">
                  <c:v>5635.99</c:v>
                </c:pt>
                <c:pt idx="514">
                  <c:v>5688.14</c:v>
                </c:pt>
                <c:pt idx="515">
                  <c:v>5740.77</c:v>
                </c:pt>
                <c:pt idx="516">
                  <c:v>5793.89</c:v>
                </c:pt>
                <c:pt idx="517">
                  <c:v>5847.5</c:v>
                </c:pt>
                <c:pt idx="518">
                  <c:v>5901.6</c:v>
                </c:pt>
                <c:pt idx="519">
                  <c:v>5956.21</c:v>
                </c:pt>
                <c:pt idx="520">
                  <c:v>6011.31</c:v>
                </c:pt>
                <c:pt idx="521">
                  <c:v>6066.94</c:v>
                </c:pt>
                <c:pt idx="522">
                  <c:v>6123.08</c:v>
                </c:pt>
                <c:pt idx="523">
                  <c:v>6179.74</c:v>
                </c:pt>
                <c:pt idx="524">
                  <c:v>6236.92</c:v>
                </c:pt>
                <c:pt idx="525">
                  <c:v>6294.63</c:v>
                </c:pt>
                <c:pt idx="526">
                  <c:v>6352.87</c:v>
                </c:pt>
                <c:pt idx="527">
                  <c:v>6411.65</c:v>
                </c:pt>
                <c:pt idx="528">
                  <c:v>6470.99</c:v>
                </c:pt>
                <c:pt idx="529">
                  <c:v>6530.85</c:v>
                </c:pt>
                <c:pt idx="530">
                  <c:v>6591.28</c:v>
                </c:pt>
                <c:pt idx="531">
                  <c:v>6652.27</c:v>
                </c:pt>
                <c:pt idx="532">
                  <c:v>6713.82</c:v>
                </c:pt>
                <c:pt idx="533">
                  <c:v>6775.94</c:v>
                </c:pt>
                <c:pt idx="534">
                  <c:v>6838.64</c:v>
                </c:pt>
                <c:pt idx="535">
                  <c:v>6901.92</c:v>
                </c:pt>
                <c:pt idx="536">
                  <c:v>6965.78</c:v>
                </c:pt>
                <c:pt idx="537">
                  <c:v>7030.24</c:v>
                </c:pt>
                <c:pt idx="538">
                  <c:v>7095.27</c:v>
                </c:pt>
                <c:pt idx="539">
                  <c:v>7160.94</c:v>
                </c:pt>
                <c:pt idx="540">
                  <c:v>7227.2</c:v>
                </c:pt>
                <c:pt idx="541">
                  <c:v>7294.07</c:v>
                </c:pt>
                <c:pt idx="542">
                  <c:v>7361.56</c:v>
                </c:pt>
                <c:pt idx="543">
                  <c:v>7429.65</c:v>
                </c:pt>
                <c:pt idx="544">
                  <c:v>7498.43</c:v>
                </c:pt>
                <c:pt idx="545">
                  <c:v>7567.81</c:v>
                </c:pt>
                <c:pt idx="546">
                  <c:v>7637.83</c:v>
                </c:pt>
                <c:pt idx="547">
                  <c:v>7708.5</c:v>
                </c:pt>
                <c:pt idx="548">
                  <c:v>7779.83</c:v>
                </c:pt>
                <c:pt idx="549">
                  <c:v>7851.81</c:v>
                </c:pt>
                <c:pt idx="550">
                  <c:v>7924.47</c:v>
                </c:pt>
                <c:pt idx="551">
                  <c:v>7997.79</c:v>
                </c:pt>
                <c:pt idx="552">
                  <c:v>8071.79</c:v>
                </c:pt>
                <c:pt idx="553">
                  <c:v>8146.48</c:v>
                </c:pt>
                <c:pt idx="554">
                  <c:v>8221.86</c:v>
                </c:pt>
                <c:pt idx="555">
                  <c:v>8297.94</c:v>
                </c:pt>
                <c:pt idx="556">
                  <c:v>8374.69</c:v>
                </c:pt>
                <c:pt idx="557">
                  <c:v>8452.2099999999991</c:v>
                </c:pt>
                <c:pt idx="558">
                  <c:v>8530.41</c:v>
                </c:pt>
                <c:pt idx="559">
                  <c:v>8609.34</c:v>
                </c:pt>
                <c:pt idx="560">
                  <c:v>8689</c:v>
                </c:pt>
                <c:pt idx="561">
                  <c:v>8769.4</c:v>
                </c:pt>
                <c:pt idx="562">
                  <c:v>8850.5400000000009</c:v>
                </c:pt>
                <c:pt idx="563">
                  <c:v>8932.44</c:v>
                </c:pt>
                <c:pt idx="564">
                  <c:v>9015.09</c:v>
                </c:pt>
                <c:pt idx="565">
                  <c:v>9098.5</c:v>
                </c:pt>
                <c:pt idx="566">
                  <c:v>9182.69</c:v>
                </c:pt>
                <c:pt idx="567">
                  <c:v>9267.65</c:v>
                </c:pt>
                <c:pt idx="568">
                  <c:v>9353.41</c:v>
                </c:pt>
                <c:pt idx="569">
                  <c:v>9439.9500000000007</c:v>
                </c:pt>
                <c:pt idx="570">
                  <c:v>9527.2999999999993</c:v>
                </c:pt>
                <c:pt idx="571">
                  <c:v>9615.4599999999991</c:v>
                </c:pt>
                <c:pt idx="572">
                  <c:v>9704.43</c:v>
                </c:pt>
                <c:pt idx="573">
                  <c:v>9794.2099999999991</c:v>
                </c:pt>
                <c:pt idx="574">
                  <c:v>9884.84</c:v>
                </c:pt>
                <c:pt idx="575">
                  <c:v>9976.32</c:v>
                </c:pt>
              </c:numCache>
            </c:numRef>
          </c:xVal>
          <c:yVal>
            <c:numRef>
              <c:f>'[ReviewOfDataFrom_8-25-17_Version1.xlsx]Sheet1'!$B$1:$B$576</c:f>
              <c:numCache>
                <c:formatCode>General</c:formatCode>
                <c:ptCount val="576"/>
                <c:pt idx="0">
                  <c:v>-27.13</c:v>
                </c:pt>
                <c:pt idx="1">
                  <c:v>-26.94</c:v>
                </c:pt>
                <c:pt idx="2">
                  <c:v>-26.83</c:v>
                </c:pt>
                <c:pt idx="3">
                  <c:v>-26.73</c:v>
                </c:pt>
                <c:pt idx="4">
                  <c:v>-26.65</c:v>
                </c:pt>
                <c:pt idx="5">
                  <c:v>-26.58</c:v>
                </c:pt>
                <c:pt idx="6">
                  <c:v>-26.51</c:v>
                </c:pt>
                <c:pt idx="7">
                  <c:v>-26.46</c:v>
                </c:pt>
                <c:pt idx="8">
                  <c:v>-26.42</c:v>
                </c:pt>
                <c:pt idx="9">
                  <c:v>-26.39</c:v>
                </c:pt>
                <c:pt idx="10">
                  <c:v>-26.36</c:v>
                </c:pt>
                <c:pt idx="11">
                  <c:v>-26.35</c:v>
                </c:pt>
                <c:pt idx="12">
                  <c:v>-26.33</c:v>
                </c:pt>
                <c:pt idx="13">
                  <c:v>-26.31</c:v>
                </c:pt>
                <c:pt idx="14">
                  <c:v>-26.3</c:v>
                </c:pt>
                <c:pt idx="15">
                  <c:v>-26.28</c:v>
                </c:pt>
                <c:pt idx="16">
                  <c:v>-26.25</c:v>
                </c:pt>
                <c:pt idx="17">
                  <c:v>-26.19</c:v>
                </c:pt>
                <c:pt idx="18">
                  <c:v>-26.16</c:v>
                </c:pt>
                <c:pt idx="19">
                  <c:v>-26.11</c:v>
                </c:pt>
                <c:pt idx="20">
                  <c:v>-26.06</c:v>
                </c:pt>
                <c:pt idx="21">
                  <c:v>-26</c:v>
                </c:pt>
                <c:pt idx="22">
                  <c:v>-25.98</c:v>
                </c:pt>
                <c:pt idx="23">
                  <c:v>-25.94</c:v>
                </c:pt>
                <c:pt idx="24">
                  <c:v>-25.9</c:v>
                </c:pt>
                <c:pt idx="25">
                  <c:v>-25.85</c:v>
                </c:pt>
                <c:pt idx="26">
                  <c:v>-25.79</c:v>
                </c:pt>
                <c:pt idx="27">
                  <c:v>-25.74</c:v>
                </c:pt>
                <c:pt idx="28">
                  <c:v>-25.71</c:v>
                </c:pt>
                <c:pt idx="29">
                  <c:v>-25.67</c:v>
                </c:pt>
                <c:pt idx="30">
                  <c:v>-25.68</c:v>
                </c:pt>
                <c:pt idx="31">
                  <c:v>-25.73</c:v>
                </c:pt>
                <c:pt idx="32">
                  <c:v>-25.85</c:v>
                </c:pt>
                <c:pt idx="33">
                  <c:v>-26.04</c:v>
                </c:pt>
                <c:pt idx="34">
                  <c:v>-26.34</c:v>
                </c:pt>
                <c:pt idx="35">
                  <c:v>-26.77</c:v>
                </c:pt>
                <c:pt idx="36">
                  <c:v>-27.39</c:v>
                </c:pt>
                <c:pt idx="37">
                  <c:v>-28.29</c:v>
                </c:pt>
                <c:pt idx="38">
                  <c:v>-29.48</c:v>
                </c:pt>
                <c:pt idx="39">
                  <c:v>-31.13</c:v>
                </c:pt>
                <c:pt idx="40">
                  <c:v>-33.22</c:v>
                </c:pt>
                <c:pt idx="41">
                  <c:v>-35.71</c:v>
                </c:pt>
                <c:pt idx="42">
                  <c:v>-38.29</c:v>
                </c:pt>
                <c:pt idx="43">
                  <c:v>-38.85</c:v>
                </c:pt>
                <c:pt idx="44">
                  <c:v>-36.450000000000003</c:v>
                </c:pt>
                <c:pt idx="45">
                  <c:v>-33.86</c:v>
                </c:pt>
                <c:pt idx="46">
                  <c:v>-31.15</c:v>
                </c:pt>
                <c:pt idx="47">
                  <c:v>-29.02</c:v>
                </c:pt>
                <c:pt idx="48">
                  <c:v>-27.33</c:v>
                </c:pt>
                <c:pt idx="49">
                  <c:v>-26.23</c:v>
                </c:pt>
                <c:pt idx="50">
                  <c:v>-25.01</c:v>
                </c:pt>
                <c:pt idx="51">
                  <c:v>-23.36</c:v>
                </c:pt>
                <c:pt idx="52">
                  <c:v>-22.03</c:v>
                </c:pt>
                <c:pt idx="53">
                  <c:v>-21.11</c:v>
                </c:pt>
                <c:pt idx="54">
                  <c:v>-20.23</c:v>
                </c:pt>
                <c:pt idx="55">
                  <c:v>-19.47</c:v>
                </c:pt>
                <c:pt idx="56">
                  <c:v>-18.84</c:v>
                </c:pt>
                <c:pt idx="57">
                  <c:v>-18.3</c:v>
                </c:pt>
                <c:pt idx="58">
                  <c:v>-17.84</c:v>
                </c:pt>
                <c:pt idx="59">
                  <c:v>-17.420000000000002</c:v>
                </c:pt>
                <c:pt idx="60">
                  <c:v>-17</c:v>
                </c:pt>
                <c:pt idx="61">
                  <c:v>-16.54</c:v>
                </c:pt>
                <c:pt idx="62">
                  <c:v>-16.11</c:v>
                </c:pt>
                <c:pt idx="63">
                  <c:v>-15.72</c:v>
                </c:pt>
                <c:pt idx="64">
                  <c:v>-15.4</c:v>
                </c:pt>
                <c:pt idx="65">
                  <c:v>-15.08</c:v>
                </c:pt>
                <c:pt idx="66">
                  <c:v>-14.85</c:v>
                </c:pt>
                <c:pt idx="67">
                  <c:v>-14.66</c:v>
                </c:pt>
                <c:pt idx="68">
                  <c:v>-14.5</c:v>
                </c:pt>
                <c:pt idx="69">
                  <c:v>-14.31</c:v>
                </c:pt>
                <c:pt idx="70">
                  <c:v>-14.11</c:v>
                </c:pt>
                <c:pt idx="71">
                  <c:v>-13.91</c:v>
                </c:pt>
                <c:pt idx="72">
                  <c:v>-13.66</c:v>
                </c:pt>
                <c:pt idx="73">
                  <c:v>-13.41</c:v>
                </c:pt>
                <c:pt idx="74">
                  <c:v>-13.2</c:v>
                </c:pt>
                <c:pt idx="75">
                  <c:v>-13.01</c:v>
                </c:pt>
                <c:pt idx="76">
                  <c:v>-12.8</c:v>
                </c:pt>
                <c:pt idx="77">
                  <c:v>-12.64</c:v>
                </c:pt>
                <c:pt idx="78">
                  <c:v>-12.53</c:v>
                </c:pt>
                <c:pt idx="79">
                  <c:v>-12.38</c:v>
                </c:pt>
                <c:pt idx="80">
                  <c:v>-12.25</c:v>
                </c:pt>
                <c:pt idx="81">
                  <c:v>-12.3</c:v>
                </c:pt>
                <c:pt idx="82">
                  <c:v>-12.49</c:v>
                </c:pt>
                <c:pt idx="83">
                  <c:v>-12.62</c:v>
                </c:pt>
                <c:pt idx="84">
                  <c:v>-12.76</c:v>
                </c:pt>
                <c:pt idx="85">
                  <c:v>-13.02</c:v>
                </c:pt>
                <c:pt idx="86">
                  <c:v>-13.16</c:v>
                </c:pt>
                <c:pt idx="87">
                  <c:v>-13.2</c:v>
                </c:pt>
                <c:pt idx="88">
                  <c:v>-13.25</c:v>
                </c:pt>
                <c:pt idx="89">
                  <c:v>-13.34</c:v>
                </c:pt>
                <c:pt idx="90">
                  <c:v>-13.5</c:v>
                </c:pt>
                <c:pt idx="91">
                  <c:v>-13.72</c:v>
                </c:pt>
                <c:pt idx="92">
                  <c:v>-13.97</c:v>
                </c:pt>
                <c:pt idx="93">
                  <c:v>-14.22</c:v>
                </c:pt>
                <c:pt idx="94">
                  <c:v>-14.49</c:v>
                </c:pt>
                <c:pt idx="95">
                  <c:v>-14.75</c:v>
                </c:pt>
                <c:pt idx="96">
                  <c:v>-14.99</c:v>
                </c:pt>
                <c:pt idx="97">
                  <c:v>-15.22</c:v>
                </c:pt>
                <c:pt idx="98">
                  <c:v>-15.4</c:v>
                </c:pt>
                <c:pt idx="99">
                  <c:v>-15.56</c:v>
                </c:pt>
                <c:pt idx="100">
                  <c:v>-15.71</c:v>
                </c:pt>
                <c:pt idx="101">
                  <c:v>-15.86</c:v>
                </c:pt>
                <c:pt idx="102">
                  <c:v>-15.9</c:v>
                </c:pt>
                <c:pt idx="103">
                  <c:v>-15.96</c:v>
                </c:pt>
                <c:pt idx="104">
                  <c:v>-16.010000000000002</c:v>
                </c:pt>
                <c:pt idx="105">
                  <c:v>-16.03</c:v>
                </c:pt>
                <c:pt idx="106">
                  <c:v>-16.059999999999999</c:v>
                </c:pt>
                <c:pt idx="107">
                  <c:v>-16.149999999999999</c:v>
                </c:pt>
                <c:pt idx="108">
                  <c:v>-16.27</c:v>
                </c:pt>
                <c:pt idx="109">
                  <c:v>-16.39</c:v>
                </c:pt>
                <c:pt idx="110">
                  <c:v>-16.489999999999998</c:v>
                </c:pt>
                <c:pt idx="111">
                  <c:v>-16.61</c:v>
                </c:pt>
                <c:pt idx="112">
                  <c:v>-16.7</c:v>
                </c:pt>
                <c:pt idx="113">
                  <c:v>-16.75</c:v>
                </c:pt>
                <c:pt idx="114">
                  <c:v>-16.760000000000002</c:v>
                </c:pt>
                <c:pt idx="115">
                  <c:v>-16.760000000000002</c:v>
                </c:pt>
                <c:pt idx="116">
                  <c:v>-16.77</c:v>
                </c:pt>
                <c:pt idx="117">
                  <c:v>-16.79</c:v>
                </c:pt>
                <c:pt idx="118">
                  <c:v>-16.79</c:v>
                </c:pt>
                <c:pt idx="119">
                  <c:v>-16.79</c:v>
                </c:pt>
                <c:pt idx="120">
                  <c:v>-16.78</c:v>
                </c:pt>
                <c:pt idx="121">
                  <c:v>-16.809999999999999</c:v>
                </c:pt>
                <c:pt idx="122">
                  <c:v>-16.86</c:v>
                </c:pt>
                <c:pt idx="123">
                  <c:v>-16.899999999999999</c:v>
                </c:pt>
                <c:pt idx="124">
                  <c:v>-16.95</c:v>
                </c:pt>
                <c:pt idx="125">
                  <c:v>-16.989999999999998</c:v>
                </c:pt>
                <c:pt idx="126">
                  <c:v>-17.07</c:v>
                </c:pt>
                <c:pt idx="127">
                  <c:v>-17.13</c:v>
                </c:pt>
                <c:pt idx="128">
                  <c:v>-17.12</c:v>
                </c:pt>
                <c:pt idx="129">
                  <c:v>-17.11</c:v>
                </c:pt>
                <c:pt idx="130">
                  <c:v>-17.12</c:v>
                </c:pt>
                <c:pt idx="131">
                  <c:v>-17.13</c:v>
                </c:pt>
                <c:pt idx="132">
                  <c:v>-17.16</c:v>
                </c:pt>
                <c:pt idx="133">
                  <c:v>-17.170000000000002</c:v>
                </c:pt>
                <c:pt idx="134">
                  <c:v>-17.13</c:v>
                </c:pt>
                <c:pt idx="135">
                  <c:v>-17.13</c:v>
                </c:pt>
                <c:pt idx="136">
                  <c:v>-17.11</c:v>
                </c:pt>
                <c:pt idx="137">
                  <c:v>-17.05</c:v>
                </c:pt>
                <c:pt idx="138">
                  <c:v>-16.95</c:v>
                </c:pt>
                <c:pt idx="139">
                  <c:v>-16.850000000000001</c:v>
                </c:pt>
                <c:pt idx="140">
                  <c:v>-16.77</c:v>
                </c:pt>
                <c:pt idx="141">
                  <c:v>-16.68</c:v>
                </c:pt>
                <c:pt idx="142">
                  <c:v>-16.61</c:v>
                </c:pt>
                <c:pt idx="143">
                  <c:v>-16.559999999999999</c:v>
                </c:pt>
                <c:pt idx="144">
                  <c:v>-16.53</c:v>
                </c:pt>
                <c:pt idx="145">
                  <c:v>-16.54</c:v>
                </c:pt>
                <c:pt idx="146">
                  <c:v>-16.52</c:v>
                </c:pt>
                <c:pt idx="147">
                  <c:v>-16.489999999999998</c:v>
                </c:pt>
                <c:pt idx="148">
                  <c:v>-16.440000000000001</c:v>
                </c:pt>
                <c:pt idx="149">
                  <c:v>-16.38</c:v>
                </c:pt>
                <c:pt idx="150">
                  <c:v>-16.3</c:v>
                </c:pt>
                <c:pt idx="151">
                  <c:v>-16.21</c:v>
                </c:pt>
                <c:pt idx="152">
                  <c:v>-16.12</c:v>
                </c:pt>
                <c:pt idx="153">
                  <c:v>-16.05</c:v>
                </c:pt>
                <c:pt idx="154">
                  <c:v>-16.010000000000002</c:v>
                </c:pt>
                <c:pt idx="155">
                  <c:v>-16.02</c:v>
                </c:pt>
                <c:pt idx="156">
                  <c:v>-16.02</c:v>
                </c:pt>
                <c:pt idx="157">
                  <c:v>-16.02</c:v>
                </c:pt>
                <c:pt idx="158">
                  <c:v>-15.98</c:v>
                </c:pt>
                <c:pt idx="159">
                  <c:v>-15.9</c:v>
                </c:pt>
                <c:pt idx="160">
                  <c:v>-15.81</c:v>
                </c:pt>
                <c:pt idx="161">
                  <c:v>-15.73</c:v>
                </c:pt>
                <c:pt idx="162">
                  <c:v>-15.67</c:v>
                </c:pt>
                <c:pt idx="163">
                  <c:v>-15.64</c:v>
                </c:pt>
                <c:pt idx="164">
                  <c:v>-15.64</c:v>
                </c:pt>
                <c:pt idx="165">
                  <c:v>-15.66</c:v>
                </c:pt>
                <c:pt idx="166">
                  <c:v>-15.71</c:v>
                </c:pt>
                <c:pt idx="167">
                  <c:v>-15.78</c:v>
                </c:pt>
                <c:pt idx="168">
                  <c:v>-15.83</c:v>
                </c:pt>
                <c:pt idx="169">
                  <c:v>-15.85</c:v>
                </c:pt>
                <c:pt idx="170">
                  <c:v>-15.85</c:v>
                </c:pt>
                <c:pt idx="171">
                  <c:v>-15.84</c:v>
                </c:pt>
                <c:pt idx="172">
                  <c:v>-15.83</c:v>
                </c:pt>
                <c:pt idx="173">
                  <c:v>-15.83</c:v>
                </c:pt>
                <c:pt idx="174">
                  <c:v>-15.81</c:v>
                </c:pt>
                <c:pt idx="175">
                  <c:v>-15.76</c:v>
                </c:pt>
                <c:pt idx="176">
                  <c:v>-15.71</c:v>
                </c:pt>
                <c:pt idx="177">
                  <c:v>-15.67</c:v>
                </c:pt>
                <c:pt idx="178">
                  <c:v>-15.64</c:v>
                </c:pt>
                <c:pt idx="179">
                  <c:v>-15.63</c:v>
                </c:pt>
                <c:pt idx="180">
                  <c:v>-15.64</c:v>
                </c:pt>
                <c:pt idx="181">
                  <c:v>-15.66</c:v>
                </c:pt>
                <c:pt idx="182">
                  <c:v>-15.68</c:v>
                </c:pt>
                <c:pt idx="183">
                  <c:v>-15.69</c:v>
                </c:pt>
                <c:pt idx="184">
                  <c:v>-15.7</c:v>
                </c:pt>
                <c:pt idx="185">
                  <c:v>-15.72</c:v>
                </c:pt>
                <c:pt idx="186">
                  <c:v>-15.77</c:v>
                </c:pt>
                <c:pt idx="187">
                  <c:v>-15.83</c:v>
                </c:pt>
                <c:pt idx="188">
                  <c:v>-15.9</c:v>
                </c:pt>
                <c:pt idx="189">
                  <c:v>-15.97</c:v>
                </c:pt>
                <c:pt idx="190">
                  <c:v>-16.02</c:v>
                </c:pt>
                <c:pt idx="191">
                  <c:v>-16.079999999999998</c:v>
                </c:pt>
                <c:pt idx="192">
                  <c:v>-16.13</c:v>
                </c:pt>
                <c:pt idx="193">
                  <c:v>-16.170000000000002</c:v>
                </c:pt>
                <c:pt idx="194">
                  <c:v>-16.21</c:v>
                </c:pt>
                <c:pt idx="195">
                  <c:v>-16.239999999999998</c:v>
                </c:pt>
                <c:pt idx="196">
                  <c:v>-16.28</c:v>
                </c:pt>
                <c:pt idx="197">
                  <c:v>-16.350000000000001</c:v>
                </c:pt>
                <c:pt idx="198">
                  <c:v>-16.46</c:v>
                </c:pt>
                <c:pt idx="199">
                  <c:v>-16.600000000000001</c:v>
                </c:pt>
                <c:pt idx="200">
                  <c:v>-16.75</c:v>
                </c:pt>
                <c:pt idx="201">
                  <c:v>-16.88</c:v>
                </c:pt>
                <c:pt idx="202">
                  <c:v>-17.02</c:v>
                </c:pt>
                <c:pt idx="203">
                  <c:v>-17.16</c:v>
                </c:pt>
                <c:pt idx="204">
                  <c:v>-17.28</c:v>
                </c:pt>
                <c:pt idx="205">
                  <c:v>-17.39</c:v>
                </c:pt>
                <c:pt idx="206">
                  <c:v>-17.46</c:v>
                </c:pt>
                <c:pt idx="207">
                  <c:v>-17.489999999999998</c:v>
                </c:pt>
                <c:pt idx="208">
                  <c:v>-17.489999999999998</c:v>
                </c:pt>
                <c:pt idx="209">
                  <c:v>-17.440000000000001</c:v>
                </c:pt>
                <c:pt idx="210">
                  <c:v>-17.350000000000001</c:v>
                </c:pt>
                <c:pt idx="211">
                  <c:v>-17.239999999999998</c:v>
                </c:pt>
                <c:pt idx="212">
                  <c:v>-17.14</c:v>
                </c:pt>
                <c:pt idx="213">
                  <c:v>-17.05</c:v>
                </c:pt>
                <c:pt idx="214">
                  <c:v>-16.95</c:v>
                </c:pt>
                <c:pt idx="215">
                  <c:v>-16.84</c:v>
                </c:pt>
                <c:pt idx="216">
                  <c:v>-16.73</c:v>
                </c:pt>
                <c:pt idx="217">
                  <c:v>-16.64</c:v>
                </c:pt>
                <c:pt idx="218">
                  <c:v>-16.600000000000001</c:v>
                </c:pt>
                <c:pt idx="219">
                  <c:v>-16.59</c:v>
                </c:pt>
                <c:pt idx="220">
                  <c:v>-16.57</c:v>
                </c:pt>
                <c:pt idx="221">
                  <c:v>-16.52</c:v>
                </c:pt>
                <c:pt idx="222">
                  <c:v>-16.48</c:v>
                </c:pt>
                <c:pt idx="223">
                  <c:v>-16.47</c:v>
                </c:pt>
                <c:pt idx="224">
                  <c:v>-16.46</c:v>
                </c:pt>
                <c:pt idx="225">
                  <c:v>-16.47</c:v>
                </c:pt>
                <c:pt idx="226">
                  <c:v>-16.47</c:v>
                </c:pt>
                <c:pt idx="227">
                  <c:v>-16.46</c:v>
                </c:pt>
                <c:pt idx="228">
                  <c:v>-16.46</c:v>
                </c:pt>
                <c:pt idx="229">
                  <c:v>-16.48</c:v>
                </c:pt>
                <c:pt idx="230">
                  <c:v>-16.489999999999998</c:v>
                </c:pt>
                <c:pt idx="231">
                  <c:v>-16.48</c:v>
                </c:pt>
                <c:pt idx="232">
                  <c:v>-16.440000000000001</c:v>
                </c:pt>
                <c:pt idx="233">
                  <c:v>-16.36</c:v>
                </c:pt>
                <c:pt idx="234">
                  <c:v>-16.260000000000002</c:v>
                </c:pt>
                <c:pt idx="235">
                  <c:v>-16.149999999999999</c:v>
                </c:pt>
                <c:pt idx="236">
                  <c:v>-16.03</c:v>
                </c:pt>
                <c:pt idx="237">
                  <c:v>-15.9</c:v>
                </c:pt>
                <c:pt idx="238">
                  <c:v>-15.78</c:v>
                </c:pt>
                <c:pt idx="239">
                  <c:v>-15.64</c:v>
                </c:pt>
                <c:pt idx="240">
                  <c:v>-15.49</c:v>
                </c:pt>
                <c:pt idx="241">
                  <c:v>-15.35</c:v>
                </c:pt>
                <c:pt idx="242">
                  <c:v>-15.21</c:v>
                </c:pt>
                <c:pt idx="243">
                  <c:v>-15.05</c:v>
                </c:pt>
                <c:pt idx="244">
                  <c:v>-14.89</c:v>
                </c:pt>
                <c:pt idx="245">
                  <c:v>-14.71</c:v>
                </c:pt>
                <c:pt idx="246">
                  <c:v>-14.51</c:v>
                </c:pt>
                <c:pt idx="247">
                  <c:v>-14.3</c:v>
                </c:pt>
                <c:pt idx="248">
                  <c:v>-14.07</c:v>
                </c:pt>
                <c:pt idx="249">
                  <c:v>-13.82</c:v>
                </c:pt>
                <c:pt idx="250">
                  <c:v>-13.57</c:v>
                </c:pt>
                <c:pt idx="251">
                  <c:v>-13.31</c:v>
                </c:pt>
                <c:pt idx="252">
                  <c:v>-13.05</c:v>
                </c:pt>
                <c:pt idx="253">
                  <c:v>-12.8</c:v>
                </c:pt>
                <c:pt idx="254">
                  <c:v>-12.57</c:v>
                </c:pt>
                <c:pt idx="255">
                  <c:v>-12.35</c:v>
                </c:pt>
                <c:pt idx="256">
                  <c:v>-12.13</c:v>
                </c:pt>
                <c:pt idx="257">
                  <c:v>-11.93</c:v>
                </c:pt>
                <c:pt idx="258">
                  <c:v>-11.73</c:v>
                </c:pt>
                <c:pt idx="259">
                  <c:v>-11.53</c:v>
                </c:pt>
                <c:pt idx="260">
                  <c:v>-11.33</c:v>
                </c:pt>
                <c:pt idx="261">
                  <c:v>-11.13</c:v>
                </c:pt>
                <c:pt idx="262">
                  <c:v>-10.93</c:v>
                </c:pt>
                <c:pt idx="263">
                  <c:v>-10.75</c:v>
                </c:pt>
                <c:pt idx="264">
                  <c:v>-10.59</c:v>
                </c:pt>
                <c:pt idx="265">
                  <c:v>-10.44</c:v>
                </c:pt>
                <c:pt idx="266">
                  <c:v>-10.28</c:v>
                </c:pt>
                <c:pt idx="267">
                  <c:v>-10.11</c:v>
                </c:pt>
                <c:pt idx="268">
                  <c:v>-9.89</c:v>
                </c:pt>
                <c:pt idx="269">
                  <c:v>-9.6300000000000008</c:v>
                </c:pt>
                <c:pt idx="270">
                  <c:v>-9.35</c:v>
                </c:pt>
                <c:pt idx="271">
                  <c:v>-9.09</c:v>
                </c:pt>
                <c:pt idx="272">
                  <c:v>-8.85</c:v>
                </c:pt>
                <c:pt idx="273">
                  <c:v>-8.64</c:v>
                </c:pt>
                <c:pt idx="274">
                  <c:v>-8.4600000000000009</c:v>
                </c:pt>
                <c:pt idx="275">
                  <c:v>-8.3000000000000007</c:v>
                </c:pt>
                <c:pt idx="276">
                  <c:v>-8.14</c:v>
                </c:pt>
                <c:pt idx="277">
                  <c:v>-7.98</c:v>
                </c:pt>
                <c:pt idx="278">
                  <c:v>-7.81</c:v>
                </c:pt>
                <c:pt idx="279">
                  <c:v>-7.66</c:v>
                </c:pt>
                <c:pt idx="280">
                  <c:v>-7.53</c:v>
                </c:pt>
                <c:pt idx="281">
                  <c:v>-7.42</c:v>
                </c:pt>
                <c:pt idx="282">
                  <c:v>-7.31</c:v>
                </c:pt>
                <c:pt idx="283">
                  <c:v>-7.2</c:v>
                </c:pt>
                <c:pt idx="284">
                  <c:v>-7.09</c:v>
                </c:pt>
                <c:pt idx="285">
                  <c:v>-7.01</c:v>
                </c:pt>
                <c:pt idx="286">
                  <c:v>-6.92</c:v>
                </c:pt>
                <c:pt idx="287">
                  <c:v>-6.84</c:v>
                </c:pt>
                <c:pt idx="288">
                  <c:v>-6.74</c:v>
                </c:pt>
                <c:pt idx="289">
                  <c:v>-6.64</c:v>
                </c:pt>
                <c:pt idx="290">
                  <c:v>-6.53</c:v>
                </c:pt>
                <c:pt idx="291">
                  <c:v>-6.41</c:v>
                </c:pt>
                <c:pt idx="292">
                  <c:v>-6.27</c:v>
                </c:pt>
                <c:pt idx="293">
                  <c:v>-6.13</c:v>
                </c:pt>
                <c:pt idx="294">
                  <c:v>-5.99</c:v>
                </c:pt>
                <c:pt idx="295">
                  <c:v>-5.83</c:v>
                </c:pt>
                <c:pt idx="296">
                  <c:v>-5.67</c:v>
                </c:pt>
                <c:pt idx="297">
                  <c:v>-5.5</c:v>
                </c:pt>
                <c:pt idx="298">
                  <c:v>-5.33</c:v>
                </c:pt>
                <c:pt idx="299">
                  <c:v>-5.16</c:v>
                </c:pt>
                <c:pt idx="300">
                  <c:v>-4.97</c:v>
                </c:pt>
                <c:pt idx="301">
                  <c:v>-4.75</c:v>
                </c:pt>
                <c:pt idx="302">
                  <c:v>-4.49</c:v>
                </c:pt>
                <c:pt idx="303">
                  <c:v>-4.22</c:v>
                </c:pt>
                <c:pt idx="304">
                  <c:v>-3.93</c:v>
                </c:pt>
                <c:pt idx="305">
                  <c:v>-3.65</c:v>
                </c:pt>
                <c:pt idx="306">
                  <c:v>-3.38</c:v>
                </c:pt>
                <c:pt idx="307">
                  <c:v>-3.13</c:v>
                </c:pt>
                <c:pt idx="308">
                  <c:v>-2.9</c:v>
                </c:pt>
                <c:pt idx="309">
                  <c:v>-2.72</c:v>
                </c:pt>
                <c:pt idx="310">
                  <c:v>-2.57</c:v>
                </c:pt>
                <c:pt idx="311">
                  <c:v>-2.44</c:v>
                </c:pt>
                <c:pt idx="312">
                  <c:v>-2.31</c:v>
                </c:pt>
                <c:pt idx="313">
                  <c:v>-2.17</c:v>
                </c:pt>
                <c:pt idx="314">
                  <c:v>-2.0299999999999998</c:v>
                </c:pt>
                <c:pt idx="315">
                  <c:v>-1.87</c:v>
                </c:pt>
                <c:pt idx="316">
                  <c:v>-1.69</c:v>
                </c:pt>
                <c:pt idx="317">
                  <c:v>-1.5</c:v>
                </c:pt>
                <c:pt idx="318">
                  <c:v>-1.3</c:v>
                </c:pt>
                <c:pt idx="319">
                  <c:v>-1.0900000000000001</c:v>
                </c:pt>
                <c:pt idx="320">
                  <c:v>-0.88</c:v>
                </c:pt>
                <c:pt idx="321">
                  <c:v>-0.7</c:v>
                </c:pt>
                <c:pt idx="322">
                  <c:v>-0.53</c:v>
                </c:pt>
                <c:pt idx="323">
                  <c:v>-0.38</c:v>
                </c:pt>
                <c:pt idx="324">
                  <c:v>-0.28000000000000003</c:v>
                </c:pt>
                <c:pt idx="325">
                  <c:v>-0.24</c:v>
                </c:pt>
                <c:pt idx="326">
                  <c:v>-0.26</c:v>
                </c:pt>
                <c:pt idx="327">
                  <c:v>-0.31</c:v>
                </c:pt>
                <c:pt idx="328">
                  <c:v>-0.38</c:v>
                </c:pt>
                <c:pt idx="329">
                  <c:v>-0.47</c:v>
                </c:pt>
                <c:pt idx="330">
                  <c:v>-0.59</c:v>
                </c:pt>
                <c:pt idx="331">
                  <c:v>-0.73</c:v>
                </c:pt>
                <c:pt idx="332">
                  <c:v>-0.89</c:v>
                </c:pt>
                <c:pt idx="333">
                  <c:v>-1.07</c:v>
                </c:pt>
                <c:pt idx="334">
                  <c:v>-1.27</c:v>
                </c:pt>
                <c:pt idx="335">
                  <c:v>-1.47</c:v>
                </c:pt>
                <c:pt idx="336">
                  <c:v>-1.67</c:v>
                </c:pt>
                <c:pt idx="337">
                  <c:v>-1.85</c:v>
                </c:pt>
                <c:pt idx="338">
                  <c:v>-2.0099999999999998</c:v>
                </c:pt>
                <c:pt idx="339">
                  <c:v>-2.15</c:v>
                </c:pt>
                <c:pt idx="340">
                  <c:v>-2.27</c:v>
                </c:pt>
                <c:pt idx="341">
                  <c:v>-2.36</c:v>
                </c:pt>
                <c:pt idx="342">
                  <c:v>-2.42</c:v>
                </c:pt>
                <c:pt idx="343">
                  <c:v>-2.46</c:v>
                </c:pt>
                <c:pt idx="344">
                  <c:v>-2.48</c:v>
                </c:pt>
                <c:pt idx="345">
                  <c:v>-2.48</c:v>
                </c:pt>
                <c:pt idx="346">
                  <c:v>-2.4700000000000002</c:v>
                </c:pt>
                <c:pt idx="347">
                  <c:v>-2.46</c:v>
                </c:pt>
                <c:pt idx="348">
                  <c:v>-2.46</c:v>
                </c:pt>
                <c:pt idx="349">
                  <c:v>-2.46</c:v>
                </c:pt>
                <c:pt idx="350">
                  <c:v>-2.4700000000000002</c:v>
                </c:pt>
                <c:pt idx="351">
                  <c:v>-2.5</c:v>
                </c:pt>
                <c:pt idx="352">
                  <c:v>-2.56</c:v>
                </c:pt>
                <c:pt idx="353">
                  <c:v>-2.64</c:v>
                </c:pt>
                <c:pt idx="354">
                  <c:v>-2.74</c:v>
                </c:pt>
                <c:pt idx="355">
                  <c:v>-2.82</c:v>
                </c:pt>
                <c:pt idx="356">
                  <c:v>-2.86</c:v>
                </c:pt>
                <c:pt idx="357">
                  <c:v>-2.95</c:v>
                </c:pt>
                <c:pt idx="358">
                  <c:v>-3.16</c:v>
                </c:pt>
                <c:pt idx="359">
                  <c:v>-3.4</c:v>
                </c:pt>
                <c:pt idx="360">
                  <c:v>-3.59</c:v>
                </c:pt>
                <c:pt idx="361">
                  <c:v>-3.76</c:v>
                </c:pt>
                <c:pt idx="362">
                  <c:v>-3.94</c:v>
                </c:pt>
                <c:pt idx="363">
                  <c:v>-4.1399999999999997</c:v>
                </c:pt>
                <c:pt idx="364">
                  <c:v>-4.3499999999999996</c:v>
                </c:pt>
                <c:pt idx="365">
                  <c:v>-4.55</c:v>
                </c:pt>
                <c:pt idx="366">
                  <c:v>-4.74</c:v>
                </c:pt>
                <c:pt idx="367">
                  <c:v>-4.93</c:v>
                </c:pt>
                <c:pt idx="368">
                  <c:v>-5.09</c:v>
                </c:pt>
                <c:pt idx="369">
                  <c:v>-5.22</c:v>
                </c:pt>
                <c:pt idx="370">
                  <c:v>-5.3</c:v>
                </c:pt>
                <c:pt idx="371">
                  <c:v>-5.38</c:v>
                </c:pt>
                <c:pt idx="372">
                  <c:v>-5.44</c:v>
                </c:pt>
                <c:pt idx="373">
                  <c:v>-5.39</c:v>
                </c:pt>
                <c:pt idx="374">
                  <c:v>-5.27</c:v>
                </c:pt>
                <c:pt idx="375">
                  <c:v>-5.09</c:v>
                </c:pt>
                <c:pt idx="376">
                  <c:v>-4.9000000000000004</c:v>
                </c:pt>
                <c:pt idx="377">
                  <c:v>-4.78</c:v>
                </c:pt>
                <c:pt idx="378">
                  <c:v>-4.88</c:v>
                </c:pt>
                <c:pt idx="379">
                  <c:v>-4.93</c:v>
                </c:pt>
                <c:pt idx="380">
                  <c:v>-4.84</c:v>
                </c:pt>
                <c:pt idx="381">
                  <c:v>-4.75</c:v>
                </c:pt>
                <c:pt idx="382">
                  <c:v>-4.71</c:v>
                </c:pt>
                <c:pt idx="383">
                  <c:v>-4.76</c:v>
                </c:pt>
                <c:pt idx="384">
                  <c:v>-4.91</c:v>
                </c:pt>
                <c:pt idx="385">
                  <c:v>-5.14</c:v>
                </c:pt>
                <c:pt idx="386">
                  <c:v>-5.38</c:v>
                </c:pt>
                <c:pt idx="387">
                  <c:v>-5.62</c:v>
                </c:pt>
                <c:pt idx="388">
                  <c:v>-5.79</c:v>
                </c:pt>
                <c:pt idx="389">
                  <c:v>-5.82</c:v>
                </c:pt>
                <c:pt idx="390">
                  <c:v>-5.66</c:v>
                </c:pt>
                <c:pt idx="391">
                  <c:v>-5.33</c:v>
                </c:pt>
                <c:pt idx="392">
                  <c:v>-4.82</c:v>
                </c:pt>
                <c:pt idx="393">
                  <c:v>-4.2</c:v>
                </c:pt>
                <c:pt idx="394">
                  <c:v>-3.57</c:v>
                </c:pt>
                <c:pt idx="395">
                  <c:v>-2.97</c:v>
                </c:pt>
                <c:pt idx="396">
                  <c:v>-2.4300000000000002</c:v>
                </c:pt>
                <c:pt idx="397">
                  <c:v>-1.98</c:v>
                </c:pt>
                <c:pt idx="398">
                  <c:v>-1.59</c:v>
                </c:pt>
                <c:pt idx="399">
                  <c:v>-1.27</c:v>
                </c:pt>
                <c:pt idx="400">
                  <c:v>-1.02</c:v>
                </c:pt>
                <c:pt idx="401">
                  <c:v>-0.84</c:v>
                </c:pt>
                <c:pt idx="402">
                  <c:v>-0.73</c:v>
                </c:pt>
                <c:pt idx="403">
                  <c:v>-0.67</c:v>
                </c:pt>
                <c:pt idx="404">
                  <c:v>-0.64</c:v>
                </c:pt>
                <c:pt idx="405">
                  <c:v>-0.63</c:v>
                </c:pt>
                <c:pt idx="406">
                  <c:v>-0.62</c:v>
                </c:pt>
                <c:pt idx="407">
                  <c:v>-0.64</c:v>
                </c:pt>
                <c:pt idx="408">
                  <c:v>-0.69</c:v>
                </c:pt>
                <c:pt idx="409">
                  <c:v>-0.74</c:v>
                </c:pt>
                <c:pt idx="410">
                  <c:v>-0.79</c:v>
                </c:pt>
                <c:pt idx="411">
                  <c:v>-0.85</c:v>
                </c:pt>
                <c:pt idx="412">
                  <c:v>-0.9</c:v>
                </c:pt>
                <c:pt idx="413">
                  <c:v>-0.95</c:v>
                </c:pt>
                <c:pt idx="414">
                  <c:v>-0.98</c:v>
                </c:pt>
                <c:pt idx="415">
                  <c:v>-1.02</c:v>
                </c:pt>
                <c:pt idx="416">
                  <c:v>-1.07</c:v>
                </c:pt>
                <c:pt idx="417">
                  <c:v>-1.04</c:v>
                </c:pt>
                <c:pt idx="418">
                  <c:v>-0.9</c:v>
                </c:pt>
                <c:pt idx="419">
                  <c:v>-0.76</c:v>
                </c:pt>
                <c:pt idx="420">
                  <c:v>-0.76</c:v>
                </c:pt>
                <c:pt idx="421">
                  <c:v>-0.8</c:v>
                </c:pt>
                <c:pt idx="422">
                  <c:v>-0.97</c:v>
                </c:pt>
                <c:pt idx="423">
                  <c:v>-1.26</c:v>
                </c:pt>
                <c:pt idx="424">
                  <c:v>-1.58</c:v>
                </c:pt>
                <c:pt idx="425">
                  <c:v>-1.86</c:v>
                </c:pt>
                <c:pt idx="426">
                  <c:v>-2.17</c:v>
                </c:pt>
                <c:pt idx="427">
                  <c:v>-2.59</c:v>
                </c:pt>
                <c:pt idx="428">
                  <c:v>-3.12</c:v>
                </c:pt>
                <c:pt idx="429">
                  <c:v>-3.69</c:v>
                </c:pt>
                <c:pt idx="430">
                  <c:v>-4.3600000000000003</c:v>
                </c:pt>
                <c:pt idx="431">
                  <c:v>-5.0999999999999996</c:v>
                </c:pt>
                <c:pt idx="432">
                  <c:v>-5.88</c:v>
                </c:pt>
                <c:pt idx="433">
                  <c:v>-6.7</c:v>
                </c:pt>
                <c:pt idx="434">
                  <c:v>-7.04</c:v>
                </c:pt>
                <c:pt idx="435">
                  <c:v>-7.58</c:v>
                </c:pt>
                <c:pt idx="436">
                  <c:v>-8.1</c:v>
                </c:pt>
                <c:pt idx="437">
                  <c:v>-8.76</c:v>
                </c:pt>
                <c:pt idx="438">
                  <c:v>-9.5299999999999994</c:v>
                </c:pt>
                <c:pt idx="439">
                  <c:v>-10.119999999999999</c:v>
                </c:pt>
                <c:pt idx="440">
                  <c:v>-10.31</c:v>
                </c:pt>
                <c:pt idx="441">
                  <c:v>-10.1</c:v>
                </c:pt>
                <c:pt idx="442">
                  <c:v>-9.6300000000000008</c:v>
                </c:pt>
                <c:pt idx="443">
                  <c:v>-9.06</c:v>
                </c:pt>
                <c:pt idx="444">
                  <c:v>-8.3699999999999992</c:v>
                </c:pt>
                <c:pt idx="445">
                  <c:v>-7.65</c:v>
                </c:pt>
                <c:pt idx="446">
                  <c:v>-7.06</c:v>
                </c:pt>
                <c:pt idx="447">
                  <c:v>-6.62</c:v>
                </c:pt>
                <c:pt idx="448">
                  <c:v>-6.44</c:v>
                </c:pt>
                <c:pt idx="449">
                  <c:v>-6.56</c:v>
                </c:pt>
                <c:pt idx="450">
                  <c:v>-6.55</c:v>
                </c:pt>
                <c:pt idx="451">
                  <c:v>-6.95</c:v>
                </c:pt>
                <c:pt idx="452">
                  <c:v>-7.41</c:v>
                </c:pt>
                <c:pt idx="453">
                  <c:v>-7.89</c:v>
                </c:pt>
                <c:pt idx="454">
                  <c:v>-8.31</c:v>
                </c:pt>
                <c:pt idx="455">
                  <c:v>-8.64</c:v>
                </c:pt>
                <c:pt idx="456">
                  <c:v>-8.85</c:v>
                </c:pt>
                <c:pt idx="457">
                  <c:v>-9.0500000000000007</c:v>
                </c:pt>
                <c:pt idx="458">
                  <c:v>-9.14</c:v>
                </c:pt>
                <c:pt idx="459">
                  <c:v>-9.25</c:v>
                </c:pt>
                <c:pt idx="460">
                  <c:v>-9.44</c:v>
                </c:pt>
                <c:pt idx="461">
                  <c:v>-9.73</c:v>
                </c:pt>
                <c:pt idx="462">
                  <c:v>-10.17</c:v>
                </c:pt>
                <c:pt idx="463">
                  <c:v>-10.7</c:v>
                </c:pt>
                <c:pt idx="464">
                  <c:v>-11.3</c:v>
                </c:pt>
                <c:pt idx="465">
                  <c:v>-11.93</c:v>
                </c:pt>
                <c:pt idx="466">
                  <c:v>-12.43</c:v>
                </c:pt>
                <c:pt idx="467">
                  <c:v>-12.66</c:v>
                </c:pt>
                <c:pt idx="468">
                  <c:v>-12.44</c:v>
                </c:pt>
                <c:pt idx="469">
                  <c:v>-11.85</c:v>
                </c:pt>
                <c:pt idx="470">
                  <c:v>-11.22</c:v>
                </c:pt>
                <c:pt idx="471">
                  <c:v>-10.82</c:v>
                </c:pt>
                <c:pt idx="472">
                  <c:v>-10.8</c:v>
                </c:pt>
                <c:pt idx="473">
                  <c:v>-11</c:v>
                </c:pt>
                <c:pt idx="474">
                  <c:v>-11.18</c:v>
                </c:pt>
                <c:pt idx="475">
                  <c:v>-11.16</c:v>
                </c:pt>
                <c:pt idx="476">
                  <c:v>-11</c:v>
                </c:pt>
                <c:pt idx="477">
                  <c:v>-10.71</c:v>
                </c:pt>
                <c:pt idx="478">
                  <c:v>-10.37</c:v>
                </c:pt>
                <c:pt idx="479">
                  <c:v>-9.98</c:v>
                </c:pt>
                <c:pt idx="480">
                  <c:v>-9.67</c:v>
                </c:pt>
                <c:pt idx="481">
                  <c:v>-9.5399999999999991</c:v>
                </c:pt>
                <c:pt idx="482">
                  <c:v>-9.6</c:v>
                </c:pt>
                <c:pt idx="483">
                  <c:v>-9.76</c:v>
                </c:pt>
                <c:pt idx="484">
                  <c:v>-9.86</c:v>
                </c:pt>
                <c:pt idx="485">
                  <c:v>-9.9700000000000006</c:v>
                </c:pt>
                <c:pt idx="486">
                  <c:v>-10.14</c:v>
                </c:pt>
                <c:pt idx="487">
                  <c:v>-10.44</c:v>
                </c:pt>
                <c:pt idx="488">
                  <c:v>-10.52</c:v>
                </c:pt>
                <c:pt idx="489">
                  <c:v>-10.5</c:v>
                </c:pt>
                <c:pt idx="490">
                  <c:v>-10.39</c:v>
                </c:pt>
                <c:pt idx="491">
                  <c:v>-10.34</c:v>
                </c:pt>
                <c:pt idx="492">
                  <c:v>-10.34</c:v>
                </c:pt>
                <c:pt idx="493">
                  <c:v>-10.27</c:v>
                </c:pt>
                <c:pt idx="494">
                  <c:v>-9.94</c:v>
                </c:pt>
                <c:pt idx="495">
                  <c:v>-9.2100000000000009</c:v>
                </c:pt>
                <c:pt idx="496">
                  <c:v>-8.11</c:v>
                </c:pt>
                <c:pt idx="497">
                  <c:v>-6.73</c:v>
                </c:pt>
                <c:pt idx="498">
                  <c:v>-5.2</c:v>
                </c:pt>
                <c:pt idx="499">
                  <c:v>-3.88</c:v>
                </c:pt>
                <c:pt idx="500">
                  <c:v>-3.02</c:v>
                </c:pt>
                <c:pt idx="501">
                  <c:v>-2.5499999999999998</c:v>
                </c:pt>
                <c:pt idx="502">
                  <c:v>-2</c:v>
                </c:pt>
                <c:pt idx="503">
                  <c:v>-1.18</c:v>
                </c:pt>
                <c:pt idx="504">
                  <c:v>0.48</c:v>
                </c:pt>
                <c:pt idx="505">
                  <c:v>2.17</c:v>
                </c:pt>
                <c:pt idx="506">
                  <c:v>2.87</c:v>
                </c:pt>
                <c:pt idx="507">
                  <c:v>2.65</c:v>
                </c:pt>
                <c:pt idx="508">
                  <c:v>2.2200000000000002</c:v>
                </c:pt>
                <c:pt idx="509">
                  <c:v>2.06</c:v>
                </c:pt>
                <c:pt idx="510">
                  <c:v>1.54</c:v>
                </c:pt>
                <c:pt idx="511">
                  <c:v>0.71</c:v>
                </c:pt>
                <c:pt idx="512">
                  <c:v>-0.13</c:v>
                </c:pt>
                <c:pt idx="513">
                  <c:v>-0.95</c:v>
                </c:pt>
                <c:pt idx="514">
                  <c:v>-1.67</c:v>
                </c:pt>
                <c:pt idx="515">
                  <c:v>-1.91</c:v>
                </c:pt>
                <c:pt idx="516">
                  <c:v>-2.2200000000000002</c:v>
                </c:pt>
                <c:pt idx="517">
                  <c:v>-3.08</c:v>
                </c:pt>
                <c:pt idx="518">
                  <c:v>-4.17</c:v>
                </c:pt>
                <c:pt idx="519">
                  <c:v>-5.18</c:v>
                </c:pt>
                <c:pt idx="520">
                  <c:v>-6.12</c:v>
                </c:pt>
                <c:pt idx="521">
                  <c:v>-7.14</c:v>
                </c:pt>
                <c:pt idx="522">
                  <c:v>-8.18</c:v>
                </c:pt>
                <c:pt idx="523">
                  <c:v>-9.09</c:v>
                </c:pt>
                <c:pt idx="524">
                  <c:v>-9.44</c:v>
                </c:pt>
                <c:pt idx="525">
                  <c:v>-9.36</c:v>
                </c:pt>
                <c:pt idx="526">
                  <c:v>-9.1199999999999992</c:v>
                </c:pt>
                <c:pt idx="527">
                  <c:v>-8.73</c:v>
                </c:pt>
                <c:pt idx="528">
                  <c:v>-8.43</c:v>
                </c:pt>
                <c:pt idx="529">
                  <c:v>-8.26</c:v>
                </c:pt>
                <c:pt idx="530">
                  <c:v>-8</c:v>
                </c:pt>
                <c:pt idx="531">
                  <c:v>-7.73</c:v>
                </c:pt>
                <c:pt idx="532">
                  <c:v>-7.81</c:v>
                </c:pt>
                <c:pt idx="533">
                  <c:v>-8.15</c:v>
                </c:pt>
                <c:pt idx="534">
                  <c:v>-7.76</c:v>
                </c:pt>
                <c:pt idx="535">
                  <c:v>-6.49</c:v>
                </c:pt>
                <c:pt idx="536">
                  <c:v>-5.36</c:v>
                </c:pt>
                <c:pt idx="537">
                  <c:v>-4.78</c:v>
                </c:pt>
                <c:pt idx="538">
                  <c:v>-4.4400000000000004</c:v>
                </c:pt>
                <c:pt idx="539">
                  <c:v>-4.53</c:v>
                </c:pt>
                <c:pt idx="540">
                  <c:v>-5.24</c:v>
                </c:pt>
                <c:pt idx="541">
                  <c:v>-6.42</c:v>
                </c:pt>
                <c:pt idx="542">
                  <c:v>-7.11</c:v>
                </c:pt>
                <c:pt idx="543">
                  <c:v>-7.41</c:v>
                </c:pt>
                <c:pt idx="544">
                  <c:v>-7.42</c:v>
                </c:pt>
                <c:pt idx="545">
                  <c:v>-7.64</c:v>
                </c:pt>
                <c:pt idx="546">
                  <c:v>-8.34</c:v>
                </c:pt>
                <c:pt idx="547">
                  <c:v>-9.02</c:v>
                </c:pt>
                <c:pt idx="548">
                  <c:v>-9.2799999999999994</c:v>
                </c:pt>
                <c:pt idx="549">
                  <c:v>-9.6199999999999992</c:v>
                </c:pt>
                <c:pt idx="550">
                  <c:v>-10.39</c:v>
                </c:pt>
                <c:pt idx="551">
                  <c:v>-11.49</c:v>
                </c:pt>
                <c:pt idx="552">
                  <c:v>-12.05</c:v>
                </c:pt>
                <c:pt idx="553">
                  <c:v>-11.7</c:v>
                </c:pt>
                <c:pt idx="554">
                  <c:v>-11.14</c:v>
                </c:pt>
                <c:pt idx="555">
                  <c:v>-10.39</c:v>
                </c:pt>
                <c:pt idx="556">
                  <c:v>-9.6</c:v>
                </c:pt>
                <c:pt idx="557">
                  <c:v>-8.4499999999999993</c:v>
                </c:pt>
                <c:pt idx="558">
                  <c:v>-7.47</c:v>
                </c:pt>
                <c:pt idx="559">
                  <c:v>-6.84</c:v>
                </c:pt>
                <c:pt idx="560">
                  <c:v>-6.84</c:v>
                </c:pt>
                <c:pt idx="561">
                  <c:v>-7.12</c:v>
                </c:pt>
                <c:pt idx="562">
                  <c:v>-6.53</c:v>
                </c:pt>
                <c:pt idx="563">
                  <c:v>-6.02</c:v>
                </c:pt>
                <c:pt idx="564">
                  <c:v>-5.92</c:v>
                </c:pt>
                <c:pt idx="565">
                  <c:v>-6.17</c:v>
                </c:pt>
                <c:pt idx="566">
                  <c:v>-6.76</c:v>
                </c:pt>
                <c:pt idx="567">
                  <c:v>-8.56</c:v>
                </c:pt>
                <c:pt idx="568">
                  <c:v>-11.95</c:v>
                </c:pt>
                <c:pt idx="569">
                  <c:v>-17.5</c:v>
                </c:pt>
                <c:pt idx="570">
                  <c:v>-35.11</c:v>
                </c:pt>
                <c:pt idx="571">
                  <c:v>-21.2</c:v>
                </c:pt>
                <c:pt idx="572">
                  <c:v>-17.53</c:v>
                </c:pt>
                <c:pt idx="573">
                  <c:v>-17.329999999999998</c:v>
                </c:pt>
                <c:pt idx="574">
                  <c:v>-19.440000000000001</c:v>
                </c:pt>
                <c:pt idx="575">
                  <c:v>-18.22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470-4208-9B2A-7AC1B45B4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862520"/>
        <c:axId val="1065862912"/>
      </c:scatterChart>
      <c:valAx>
        <c:axId val="1065862520"/>
        <c:scaling>
          <c:orientation val="minMax"/>
          <c:max val="9000"/>
          <c:min val="500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62912"/>
        <c:crosses val="autoZero"/>
        <c:crossBetween val="midCat"/>
      </c:valAx>
      <c:valAx>
        <c:axId val="1065862912"/>
        <c:scaling>
          <c:orientation val="minMax"/>
          <c:min val="-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62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EB8D-0320-4E57-8A05-F8FEFD1FE2B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9F85-0D0B-41E4-8E2C-888FBD0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68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F354-D1D2-4F53-86E2-8BBF12E5C2D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E3A1-50D9-43CE-8786-1BF2AC64F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warthmore.edu/NatSci/echeeve1/Ref/U8903A/U8903A_Bod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2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6">
                <a:lumMod val="7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A9518-714C-469C-BC2A-E844BCBD4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280" y="0"/>
            <a:ext cx="10104858" cy="218808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(Body)"/>
                <a:cs typeface="Times New Roman" panose="02020603050405020304" pitchFamily="18" charset="0"/>
              </a:rPr>
              <a:t>August 2017 </a:t>
            </a:r>
            <a:br>
              <a:rPr lang="en-US" sz="4400" b="1" dirty="0">
                <a:latin typeface="Tw Cen MT (Body)"/>
                <a:cs typeface="Times New Roman" panose="02020603050405020304" pitchFamily="18" charset="0"/>
              </a:rPr>
            </a:br>
            <a:r>
              <a:rPr lang="en-US" sz="4400" b="1" dirty="0">
                <a:latin typeface="Tw Cen MT (Body)"/>
                <a:cs typeface="Times New Roman" panose="02020603050405020304" pitchFamily="18" charset="0"/>
              </a:rPr>
              <a:t>Research</a:t>
            </a:r>
            <a:br>
              <a:rPr lang="en-US" sz="4400" b="1" dirty="0">
                <a:latin typeface="Tw Cen MT (Body)"/>
                <a:cs typeface="Times New Roman" panose="02020603050405020304" pitchFamily="18" charset="0"/>
              </a:rPr>
            </a:br>
            <a:r>
              <a:rPr lang="en-US" sz="4400" b="1" dirty="0">
                <a:latin typeface="Tw Cen MT (Body)"/>
                <a:cs typeface="Times New Roman" panose="02020603050405020304" pitchFamily="18" charset="0"/>
              </a:rPr>
              <a:t>Review</a:t>
            </a:r>
          </a:p>
        </p:txBody>
      </p:sp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1762538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Solid Circular Membrane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1921564" y="523321"/>
            <a:ext cx="9978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AE0E3-8043-4C90-B0C4-A11FCE359BAC}"/>
              </a:ext>
            </a:extLst>
          </p:cNvPr>
          <p:cNvSpPr txBox="1"/>
          <p:nvPr/>
        </p:nvSpPr>
        <p:spPr>
          <a:xfrm>
            <a:off x="1857764" y="569487"/>
            <a:ext cx="387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Continued August 11 </a:t>
            </a:r>
            <a:r>
              <a:rPr lang="en-US" sz="2000" dirty="0" smtClean="0"/>
              <a:t>trial </a:t>
            </a:r>
            <a:r>
              <a:rPr lang="en-US" sz="2000" dirty="0"/>
              <a:t>Results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75388"/>
              </p:ext>
            </p:extLst>
          </p:nvPr>
        </p:nvGraphicFramePr>
        <p:xfrm>
          <a:off x="1857762" y="1059530"/>
          <a:ext cx="10334237" cy="2200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1EDB27-5CEF-4926-B24E-39BB724F5BCA}"/>
              </a:ext>
            </a:extLst>
          </p:cNvPr>
          <p:cNvSpPr txBox="1"/>
          <p:nvPr/>
        </p:nvSpPr>
        <p:spPr>
          <a:xfrm>
            <a:off x="1921564" y="3260036"/>
            <a:ext cx="10161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observed in the results shown above that the solid membrane’s absorption peak frequencies are</a:t>
            </a:r>
          </a:p>
          <a:p>
            <a:r>
              <a:rPr lang="en-US" dirty="0"/>
              <a:t>    generally shifting to the right with tension. This means that the solid drum head is acting as one membrane.</a:t>
            </a:r>
          </a:p>
          <a:p>
            <a:r>
              <a:rPr lang="en-US" dirty="0"/>
              <a:t>    Thus, we can use it in other experiments. Our next step was to include the 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693" y="4537212"/>
            <a:ext cx="74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</a:rPr>
              <a:t>Should we also be measuring phase?</a:t>
            </a:r>
          </a:p>
          <a:p>
            <a:r>
              <a:rPr lang="en-US" i="1" dirty="0">
                <a:solidFill>
                  <a:srgbClr val="FFC000"/>
                </a:solidFill>
                <a:hlinkClick r:id="rId4"/>
              </a:rPr>
              <a:t>http://</a:t>
            </a:r>
            <a:r>
              <a:rPr lang="en-US" i="1" dirty="0" smtClean="0">
                <a:solidFill>
                  <a:srgbClr val="FFC000"/>
                </a:solidFill>
                <a:hlinkClick r:id="rId4"/>
              </a:rPr>
              <a:t>www.swarthmore.edu/NatSci/echeeve1/Ref/U8903A/U8903A_Bode.html</a:t>
            </a:r>
            <a:endParaRPr lang="en-US" i="1" dirty="0" smtClean="0">
              <a:solidFill>
                <a:srgbClr val="FFC000"/>
              </a:solidFill>
            </a:endParaRPr>
          </a:p>
          <a:p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85000"/>
                <a:lumOff val="1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1762538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Grid and Membrane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1921564" y="523321"/>
            <a:ext cx="9978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B5CE10-E50A-4C87-A51F-5D128A9E8814}"/>
              </a:ext>
            </a:extLst>
          </p:cNvPr>
          <p:cNvSpPr txBox="1"/>
          <p:nvPr/>
        </p:nvSpPr>
        <p:spPr>
          <a:xfrm>
            <a:off x="2038052" y="815708"/>
            <a:ext cx="986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expect the cells of the grid to force the Membrane to act independently </a:t>
            </a:r>
          </a:p>
          <a:p>
            <a:r>
              <a:rPr lang="en-US" sz="2400" dirty="0"/>
              <a:t>    of other parts of the membrane. If this occurs, we no longer have 1 circular </a:t>
            </a:r>
          </a:p>
          <a:p>
            <a:r>
              <a:rPr lang="en-US" sz="2400" dirty="0"/>
              <a:t>    membrane but many rectangular membranes. </a:t>
            </a:r>
          </a:p>
        </p:txBody>
      </p:sp>
    </p:spTree>
    <p:extLst>
      <p:ext uri="{BB962C8B-B14F-4D97-AF65-F5344CB8AC3E}">
        <p14:creationId xmlns:p14="http://schemas.microsoft.com/office/powerpoint/2010/main" val="13684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lumMod val="85000"/>
                <a:lumOff val="1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534898" y="0"/>
            <a:ext cx="944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Vibrational Modes of a Rectangular Membrane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2253249" y="585183"/>
            <a:ext cx="9448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Labeling of Modes: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(m , 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m = number of nodal diameters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n = number of nodal circles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Node: is a point on the structure that does not move while the rest</a:t>
            </a:r>
          </a:p>
          <a:p>
            <a:pPr lvl="2"/>
            <a:r>
              <a:rPr lang="en-US" sz="2400" dirty="0"/>
              <a:t>		   of the structure is vibrating</a:t>
            </a:r>
          </a:p>
        </p:txBody>
      </p:sp>
      <p:pic>
        <p:nvPicPr>
          <p:cNvPr id="3078" name="Picture 6" descr="Image result for rectangular membrane modes">
            <a:extLst>
              <a:ext uri="{FF2B5EF4-FFF2-40B4-BE49-F238E27FC236}">
                <a16:creationId xmlns="" xmlns:a16="http://schemas.microsoft.com/office/drawing/2014/main" id="{B6184182-D3B8-4158-AE67-D7DC8A68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86" y="3312236"/>
            <a:ext cx="5774590" cy="30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50000"/>
                <a:lumOff val="50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525928" y="0"/>
            <a:ext cx="944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Vibrational Modes of a Rectangular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45EFF2F-ED09-4269-B4C0-AF2A73A6FA3D}"/>
                  </a:ext>
                </a:extLst>
              </p:cNvPr>
              <p:cNvSpPr txBox="1"/>
              <p:nvPr/>
            </p:nvSpPr>
            <p:spPr>
              <a:xfrm>
                <a:off x="1921564" y="523321"/>
                <a:ext cx="9978887" cy="518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Natural Frequency of Rectangular Membrane: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𝑆𝑜𝑢𝑛𝑑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𝑇𝑒𝑛𝑠𝑖𝑜𝑛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𝑎𝑟𝑒𝑎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en-US" sz="28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Mode (1,1)</a:t>
                </a:r>
                <a:endParaRPr lang="en-US" sz="28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2mm * 3mm </a:t>
                </a:r>
                <a:r>
                  <a:rPr lang="en-US" sz="2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Subcell</a:t>
                </a: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.60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6mm * 3mm </a:t>
                </a:r>
                <a:r>
                  <a:rPr lang="en-US" sz="2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Subcell</a:t>
                </a: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.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</m:t>
                    </m:r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9mm * 5mm </a:t>
                </a:r>
                <a:r>
                  <a:rPr lang="en-US" sz="2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Subcell</a:t>
                </a: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.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5EFF2F-ED09-4269-B4C0-AF2A73A6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4" y="523321"/>
                <a:ext cx="9978887" cy="5181675"/>
              </a:xfrm>
              <a:prstGeom prst="rect">
                <a:avLst/>
              </a:prstGeom>
              <a:blipFill>
                <a:blip r:embed="rId3"/>
                <a:stretch>
                  <a:fillRect l="-794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58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1558019" y="0"/>
            <a:ext cx="10242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Solid Circular Membrane With Green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Grid – subtract?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D980FA8D-5BC2-42FE-BB64-A19F71443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97847"/>
              </p:ext>
            </p:extLst>
          </p:nvPr>
        </p:nvGraphicFramePr>
        <p:xfrm>
          <a:off x="2357163" y="646331"/>
          <a:ext cx="7886767" cy="2454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7FAEF1AA-A65B-4464-B7A1-78FEB5470E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475087"/>
              </p:ext>
            </p:extLst>
          </p:nvPr>
        </p:nvGraphicFramePr>
        <p:xfrm>
          <a:off x="2357163" y="3101008"/>
          <a:ext cx="7886766" cy="217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12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1668627" y="0"/>
            <a:ext cx="10020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Solid Circular Membrane With Green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Grid - subtract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D980FA8D-5BC2-42FE-BB64-A19F71443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258663"/>
              </p:ext>
            </p:extLst>
          </p:nvPr>
        </p:nvGraphicFramePr>
        <p:xfrm>
          <a:off x="1999354" y="1626992"/>
          <a:ext cx="7886767" cy="2454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7FAEF1AA-A65B-4464-B7A1-78FEB5470E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57623"/>
              </p:ext>
            </p:extLst>
          </p:nvPr>
        </p:nvGraphicFramePr>
        <p:xfrm>
          <a:off x="1999355" y="3921788"/>
          <a:ext cx="7886766" cy="217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8A5C1F-4932-494A-A4FF-F80D425725BC}"/>
              </a:ext>
            </a:extLst>
          </p:cNvPr>
          <p:cNvSpPr txBox="1"/>
          <p:nvPr/>
        </p:nvSpPr>
        <p:spPr>
          <a:xfrm>
            <a:off x="2432710" y="724120"/>
            <a:ext cx="6903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from the </a:t>
            </a:r>
            <a:r>
              <a:rPr lang="en-US" dirty="0" smtClean="0"/>
              <a:t>trial </a:t>
            </a:r>
            <a:r>
              <a:rPr lang="en-US" dirty="0"/>
              <a:t>on August 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could not finish the </a:t>
            </a:r>
            <a:r>
              <a:rPr lang="en-US" dirty="0" smtClean="0"/>
              <a:t>trial </a:t>
            </a:r>
            <a:r>
              <a:rPr lang="en-US" dirty="0"/>
              <a:t>because we couldn’t tighten the drum</a:t>
            </a:r>
          </a:p>
          <a:p>
            <a:r>
              <a:rPr lang="en-US" dirty="0"/>
              <a:t>     	     head. </a:t>
            </a:r>
          </a:p>
        </p:txBody>
      </p:sp>
    </p:spTree>
    <p:extLst>
      <p:ext uri="{BB962C8B-B14F-4D97-AF65-F5344CB8AC3E}">
        <p14:creationId xmlns:p14="http://schemas.microsoft.com/office/powerpoint/2010/main" val="142576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2719200" y="0"/>
            <a:ext cx="7919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Solid Circular Membrane With Gray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8A5C1F-4932-494A-A4FF-F80D425725BC}"/>
              </a:ext>
            </a:extLst>
          </p:cNvPr>
          <p:cNvSpPr txBox="1"/>
          <p:nvPr/>
        </p:nvSpPr>
        <p:spPr>
          <a:xfrm>
            <a:off x="2432710" y="724120"/>
            <a:ext cx="8727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from the </a:t>
            </a:r>
            <a:r>
              <a:rPr lang="en-US" dirty="0" smtClean="0"/>
              <a:t>trial </a:t>
            </a:r>
            <a:r>
              <a:rPr lang="en-US" dirty="0"/>
              <a:t>on August 27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could not finish the </a:t>
            </a:r>
            <a:r>
              <a:rPr lang="en-US" dirty="0" smtClean="0"/>
              <a:t>trial </a:t>
            </a:r>
            <a:r>
              <a:rPr lang="en-US" dirty="0"/>
              <a:t>because the Gray Grid broke. At one turn the Gray </a:t>
            </a:r>
          </a:p>
          <a:p>
            <a:r>
              <a:rPr lang="en-US" dirty="0"/>
              <a:t>		     grid’s response is nearly the same as the Green grid’s response at 1 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5474A4-4369-4A26-8774-690009AB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62" y="1795431"/>
            <a:ext cx="7638950" cy="1865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597A189-8C82-47CA-AD27-12890E6B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03" y="3660969"/>
            <a:ext cx="760846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705117" y="0"/>
            <a:ext cx="1947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Thoughts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385391" y="940904"/>
            <a:ext cx="8645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we getting major Absorption due to just shifting of the resonant frequencies?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Probably Not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9C8831D5-42C5-46B7-8203-3B753720E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951333"/>
              </p:ext>
            </p:extLst>
          </p:nvPr>
        </p:nvGraphicFramePr>
        <p:xfrm>
          <a:off x="3260035" y="3207069"/>
          <a:ext cx="7886766" cy="217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59A75F79-4648-4EC8-B6F5-5FDCE97E5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383306"/>
              </p:ext>
            </p:extLst>
          </p:nvPr>
        </p:nvGraphicFramePr>
        <p:xfrm>
          <a:off x="3260035" y="1526295"/>
          <a:ext cx="7927582" cy="180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624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705117" y="0"/>
            <a:ext cx="1947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Thoughts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385391" y="940904"/>
            <a:ext cx="7580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we getting major Absorption due to just shifting of the</a:t>
            </a:r>
          </a:p>
          <a:p>
            <a:r>
              <a:rPr lang="en-US" sz="2400" dirty="0"/>
              <a:t>   absorption frequencies of the Solid membrane?</a:t>
            </a:r>
          </a:p>
        </p:txBody>
      </p:sp>
    </p:spTree>
    <p:extLst>
      <p:ext uri="{BB962C8B-B14F-4D97-AF65-F5344CB8AC3E}">
        <p14:creationId xmlns:p14="http://schemas.microsoft.com/office/powerpoint/2010/main" val="142814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3442676" y="0"/>
            <a:ext cx="6472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Future Plans for Solid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CED50906-8973-4AB8-B2E2-D1CB937DBC58}"/>
                  </a:ext>
                </a:extLst>
              </p:cNvPr>
              <p:cNvSpPr txBox="1"/>
              <p:nvPr/>
            </p:nvSpPr>
            <p:spPr>
              <a:xfrm>
                <a:off x="2385391" y="940904"/>
                <a:ext cx="8640418" cy="4781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1.) Find another material for the membrane that is solid, since the current</a:t>
                </a:r>
              </a:p>
              <a:p>
                <a:r>
                  <a:rPr lang="en-US" sz="2000" dirty="0"/>
                  <a:t>         solid membrane has no give.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Possible replacements: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Rubber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Animal Hide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Plastic materials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smtClean="0"/>
                  <a:t>Matias </a:t>
                </a:r>
                <a:r>
                  <a:rPr lang="en-US" sz="2000" dirty="0"/>
                  <a:t>thoughts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2.) We need to lower the frequencies to filter out the 800 Hz of the Fan.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lower it by changing the properties of the membrane to</a:t>
                </a:r>
              </a:p>
              <a:p>
                <a:pPr lvl="2"/>
                <a:r>
                  <a:rPr lang="en-US" sz="2000" dirty="0"/>
                  <a:t>     change C.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𝑆𝑜𝑢𝑛𝑑</m:t>
                    </m:r>
                    <m:r>
                      <a:rPr lang="en-US" sz="20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 goes down, f goes down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 goes up, f goes down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3.) Redesign Grid Accordingly and Reprint the Grid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D50906-8973-4AB8-B2E2-D1CB937D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1" y="940904"/>
                <a:ext cx="8640418" cy="4781309"/>
              </a:xfrm>
              <a:prstGeom prst="rect">
                <a:avLst/>
              </a:prstGeom>
              <a:blipFill rotWithShape="0">
                <a:blip r:embed="rId3"/>
                <a:stretch>
                  <a:fillRect l="-635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lumMod val="85000"/>
                <a:lumOff val="1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81E59E3-3F63-4883-850B-BA21B4C27C53}"/>
              </a:ext>
            </a:extLst>
          </p:cNvPr>
          <p:cNvSpPr txBox="1"/>
          <p:nvPr/>
        </p:nvSpPr>
        <p:spPr>
          <a:xfrm>
            <a:off x="1855305" y="686087"/>
            <a:ext cx="9885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</a:t>
            </a:r>
            <a:r>
              <a:rPr lang="en-US" sz="2400" dirty="0" smtClean="0"/>
              <a:t>a tunable</a:t>
            </a:r>
            <a:r>
              <a:rPr lang="en-US" sz="2400" dirty="0"/>
              <a:t> </a:t>
            </a:r>
            <a:r>
              <a:rPr lang="en-US" sz="2400" dirty="0" smtClean="0"/>
              <a:t>acoustic absorber based on metamaterials.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possibility is a membrane-based system (e.g. Yang &amp; Sheng)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Membrane stretched over a grid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“Decorated” with masses to engineer </a:t>
            </a:r>
            <a:r>
              <a:rPr lang="en-US" sz="2400" dirty="0" err="1" smtClean="0"/>
              <a:t>freuqncy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Approach: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Use a drum head as the membrane and design </a:t>
            </a:r>
            <a:r>
              <a:rPr lang="en-US" sz="2400" dirty="0" smtClean="0"/>
              <a:t>an appropriate grid</a:t>
            </a:r>
            <a:endParaRPr lang="en-US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Types of Membranes (drum heads) used: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/>
              <a:t>Mesh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Grid </a:t>
            </a:r>
            <a:r>
              <a:rPr lang="en-US" sz="2400" dirty="0"/>
              <a:t>was designed </a:t>
            </a:r>
            <a:r>
              <a:rPr lang="en-US" sz="2400" dirty="0" smtClean="0"/>
              <a:t>Stokes research group for </a:t>
            </a:r>
            <a:r>
              <a:rPr lang="en-US" sz="2400" dirty="0"/>
              <a:t>3 resonator frequencies, which were designed to be shifted in the frequency spectrum due to tension of the membrane.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080FD89-D0AE-4C7D-AEED-182D13AE670F}"/>
              </a:ext>
            </a:extLst>
          </p:cNvPr>
          <p:cNvSpPr txBox="1"/>
          <p:nvPr/>
        </p:nvSpPr>
        <p:spPr>
          <a:xfrm>
            <a:off x="3233530" y="0"/>
            <a:ext cx="691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Membrane Experiment Summary </a:t>
            </a:r>
          </a:p>
        </p:txBody>
      </p:sp>
    </p:spTree>
    <p:extLst>
      <p:ext uri="{BB962C8B-B14F-4D97-AF65-F5344CB8AC3E}">
        <p14:creationId xmlns:p14="http://schemas.microsoft.com/office/powerpoint/2010/main" val="417273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2735333" y="0"/>
            <a:ext cx="7887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 (Coherent Perfect Absorption)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342941" y="584775"/>
            <a:ext cx="945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Introduce a counterpropagating wave to the input wave this should create</a:t>
            </a:r>
          </a:p>
          <a:p>
            <a:r>
              <a:rPr lang="en-US" sz="2400" dirty="0"/>
              <a:t>   destructive interference as seen below.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4DC5F3-B977-495D-B6AE-3CF9350E0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27" y="1458842"/>
            <a:ext cx="3374956" cy="263411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E2F5C2-231B-473C-A3DB-E9151A81FE32}"/>
              </a:ext>
            </a:extLst>
          </p:cNvPr>
          <p:cNvSpPr txBox="1"/>
          <p:nvPr/>
        </p:nvSpPr>
        <p:spPr>
          <a:xfrm>
            <a:off x="2342941" y="4266750"/>
            <a:ext cx="62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produce the counterpropagating wave?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Helmholtz resonators</a:t>
            </a:r>
          </a:p>
        </p:txBody>
      </p:sp>
    </p:spTree>
    <p:extLst>
      <p:ext uri="{BB962C8B-B14F-4D97-AF65-F5344CB8AC3E}">
        <p14:creationId xmlns:p14="http://schemas.microsoft.com/office/powerpoint/2010/main" val="168343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3251443" y="0"/>
            <a:ext cx="6855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 (Helmholtz Resonators)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050024" y="646330"/>
            <a:ext cx="796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are the Helmholtz Resonators going to sit in a channel?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1D3750-CFE9-43E1-AEC5-4257021A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39" y="1169550"/>
            <a:ext cx="2472721" cy="2551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FA142E-9E6C-4603-BA54-3406B2DFD7B4}"/>
              </a:ext>
            </a:extLst>
          </p:cNvPr>
          <p:cNvSpPr txBox="1"/>
          <p:nvPr/>
        </p:nvSpPr>
        <p:spPr>
          <a:xfrm>
            <a:off x="2050024" y="3943585"/>
            <a:ext cx="9258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two Helmholtz resonators across from each other, because they become coupled, if the</a:t>
            </a:r>
          </a:p>
          <a:p>
            <a:r>
              <a:rPr lang="en-US" dirty="0"/>
              <a:t>     channel is smaller than the wavelength.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have three Resonance due to the Helmholtz Resonators.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F1HR = Resonance Frequency of Helmholtz Resonator on the Left.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F2HR = Resonance Frequency of Helmholtz Resonator on the Right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Hybrid Resonance Frequency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Hybrid Resonance Frequency =  (F2HR – F1HR)/2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6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247566" y="0"/>
            <a:ext cx="2863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050024" y="646330"/>
            <a:ext cx="10008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we make this tunable?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Yes, we can make the back wall of the Helmholtz Resonator adjustable</a:t>
            </a:r>
          </a:p>
          <a:p>
            <a:pPr lvl="2"/>
            <a:r>
              <a:rPr lang="en-US" sz="2400" dirty="0"/>
              <a:t>    as seen in the picture below.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2725222-AFBE-4C34-835A-9E91363D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22" y="1846659"/>
            <a:ext cx="1926269" cy="274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302068" y="0"/>
            <a:ext cx="2754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050024" y="646330"/>
            <a:ext cx="579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do we place Along the Channel?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CECB93C-0EE0-4296-8E35-FA8F7453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71" y="1273218"/>
            <a:ext cx="2125839" cy="2155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9493D7A-2C4C-401F-8EA2-CB6FADBAEA1C}"/>
              </a:ext>
            </a:extLst>
          </p:cNvPr>
          <p:cNvSpPr txBox="1"/>
          <p:nvPr/>
        </p:nvSpPr>
        <p:spPr>
          <a:xfrm>
            <a:off x="6255026" y="1603513"/>
            <a:ext cx="360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setup of paper we pulled from.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FF663AA-9730-4FB2-9539-AF1635593F2A}"/>
              </a:ext>
            </a:extLst>
          </p:cNvPr>
          <p:cNvSpPr txBox="1"/>
          <p:nvPr/>
        </p:nvSpPr>
        <p:spPr>
          <a:xfrm>
            <a:off x="2057975" y="3601352"/>
            <a:ext cx="578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target multiple bands of frequencies to filter.</a:t>
            </a:r>
          </a:p>
        </p:txBody>
      </p:sp>
    </p:spTree>
    <p:extLst>
      <p:ext uri="{BB962C8B-B14F-4D97-AF65-F5344CB8AC3E}">
        <p14:creationId xmlns:p14="http://schemas.microsoft.com/office/powerpoint/2010/main" val="361347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302068" y="0"/>
            <a:ext cx="2754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D50906-8973-4AB8-B2E2-D1CB937DBC58}"/>
              </a:ext>
            </a:extLst>
          </p:cNvPr>
          <p:cNvSpPr txBox="1"/>
          <p:nvPr/>
        </p:nvSpPr>
        <p:spPr>
          <a:xfrm>
            <a:off x="2050024" y="646330"/>
            <a:ext cx="96514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dimensions of the channel and the Helmholtz Resonators?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Helmholtz Resonators: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400" dirty="0"/>
              <a:t>The dimensions of the Helmholtz Resonator depend on which</a:t>
            </a:r>
          </a:p>
          <a:p>
            <a:pPr lvl="4"/>
            <a:r>
              <a:rPr lang="en-US" sz="2400" dirty="0"/>
              <a:t>    frequencies we want to filter.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Channel: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5302068" y="0"/>
            <a:ext cx="2754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New Approach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DD7590-04AC-4D0A-AC66-5A4D9EF0BBD9}"/>
              </a:ext>
            </a:extLst>
          </p:cNvPr>
          <p:cNvSpPr txBox="1"/>
          <p:nvPr/>
        </p:nvSpPr>
        <p:spPr>
          <a:xfrm>
            <a:off x="2398643" y="927652"/>
            <a:ext cx="9918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Plan for New Approach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1.) Create a channel with one Helmholtz Resonator. (Let’s get the basics working)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A. Determine all the dimensions based on theory for Helmholtz Resonators. And used the</a:t>
            </a:r>
          </a:p>
          <a:p>
            <a:pPr lvl="3"/>
            <a:r>
              <a:rPr lang="en-US" dirty="0"/>
              <a:t>        Fan Frequencies we want to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B. Create a Model in </a:t>
            </a:r>
            <a:r>
              <a:rPr lang="en-US" dirty="0" err="1"/>
              <a:t>Comsol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C. Create the real Model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D. 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2.) Create a channel with multiple Helmholtz Resonator on one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3.) Create a channel with two Helmholtz Resonator, with one on either side.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4.) Depending on the results 2.), do the same as 2 for both sides. </a:t>
            </a:r>
          </a:p>
        </p:txBody>
      </p:sp>
    </p:spTree>
    <p:extLst>
      <p:ext uri="{BB962C8B-B14F-4D97-AF65-F5344CB8AC3E}">
        <p14:creationId xmlns:p14="http://schemas.microsoft.com/office/powerpoint/2010/main" val="205012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4894811" y="0"/>
            <a:ext cx="356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Fan Noise Spectrum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A1DBA5-F9B3-42C1-B2EF-7909B62B48DD}"/>
              </a:ext>
            </a:extLst>
          </p:cNvPr>
          <p:cNvSpPr txBox="1"/>
          <p:nvPr/>
        </p:nvSpPr>
        <p:spPr>
          <a:xfrm>
            <a:off x="2259665" y="584775"/>
            <a:ext cx="8660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Below we have the spectrum of the Fan Noise at 12V, which is the max voltage.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Notable Frequencies: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802 Hz, 1616 Hz, 2400Hz, 3189 Hz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harmonics of frequencies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284E28D-9E11-4752-9077-217B98AF4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65" y="1976309"/>
            <a:ext cx="9932335" cy="48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9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4894811" y="0"/>
            <a:ext cx="356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Fan Noise Spectrum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A1DBA5-F9B3-42C1-B2EF-7909B62B48DD}"/>
              </a:ext>
            </a:extLst>
          </p:cNvPr>
          <p:cNvSpPr txBox="1"/>
          <p:nvPr/>
        </p:nvSpPr>
        <p:spPr>
          <a:xfrm>
            <a:off x="2259665" y="584775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applying a filter at 800 Hz, 2400 Hz, and 3189 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6C90E7-50E9-4FFD-BA16-B3417E155CD8}"/>
              </a:ext>
            </a:extLst>
          </p:cNvPr>
          <p:cNvSpPr txBox="1"/>
          <p:nvPr/>
        </p:nvSpPr>
        <p:spPr>
          <a:xfrm>
            <a:off x="5679580" y="115512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 Hz Filtered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923AEA7-C1A9-4E6D-B906-7DC2B07E5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60" y="1524231"/>
            <a:ext cx="10506340" cy="53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4894811" y="0"/>
            <a:ext cx="356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Fan Noise Spectrum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A1DBA5-F9B3-42C1-B2EF-7909B62B48DD}"/>
              </a:ext>
            </a:extLst>
          </p:cNvPr>
          <p:cNvSpPr txBox="1"/>
          <p:nvPr/>
        </p:nvSpPr>
        <p:spPr>
          <a:xfrm>
            <a:off x="2259665" y="584775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applying a filter at 800 Hz, 2400 Hz, and 3189 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6C90E7-50E9-4FFD-BA16-B3417E155CD8}"/>
              </a:ext>
            </a:extLst>
          </p:cNvPr>
          <p:cNvSpPr txBox="1"/>
          <p:nvPr/>
        </p:nvSpPr>
        <p:spPr>
          <a:xfrm>
            <a:off x="5732589" y="987931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 and 2400 Hz Filtered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79F744-6D90-4B0B-970B-BFA244AAE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65" y="1357263"/>
            <a:ext cx="9932335" cy="550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4894811" y="0"/>
            <a:ext cx="356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Fan Noise Spectrum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A1DBA5-F9B3-42C1-B2EF-7909B62B48DD}"/>
              </a:ext>
            </a:extLst>
          </p:cNvPr>
          <p:cNvSpPr txBox="1"/>
          <p:nvPr/>
        </p:nvSpPr>
        <p:spPr>
          <a:xfrm>
            <a:off x="2259665" y="584775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applying a filter at 800 Hz, 2400 Hz, and 3189 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06C90E7-50E9-4FFD-BA16-B3417E155CD8}"/>
              </a:ext>
            </a:extLst>
          </p:cNvPr>
          <p:cNvSpPr txBox="1"/>
          <p:nvPr/>
        </p:nvSpPr>
        <p:spPr>
          <a:xfrm>
            <a:off x="4606154" y="984884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 and 2400 and 3189 Hz Filtered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74A89A-8D38-44E8-A747-9045B2C60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87" y="1354216"/>
            <a:ext cx="9850851" cy="53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lumMod val="85000"/>
                <a:lumOff val="1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743199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Vibrational Modes of a Circular Membrane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2253249" y="585183"/>
            <a:ext cx="9448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Labeling of Modes: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(d , c)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d = number of nodal diameters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 = number of nodal circles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Node: is a point on the structure that does not move while the rest</a:t>
            </a:r>
          </a:p>
          <a:p>
            <a:pPr lvl="2"/>
            <a:r>
              <a:rPr lang="en-US" sz="2400" dirty="0"/>
              <a:t>		   of the structure is vibrating</a:t>
            </a:r>
          </a:p>
        </p:txBody>
      </p:sp>
      <p:pic>
        <p:nvPicPr>
          <p:cNvPr id="1030" name="Picture 6" descr="http://www.physics.miami.edu/~nearing/mathmethods/drumhead-02-fat.gif">
            <a:extLst>
              <a:ext uri="{FF2B5EF4-FFF2-40B4-BE49-F238E27FC236}">
                <a16:creationId xmlns="" xmlns:a16="http://schemas.microsoft.com/office/drawing/2014/main" id="{32A0A88E-A5F1-4D80-9094-DD3E1446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38" y="2553227"/>
            <a:ext cx="3155311" cy="24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hysics.miami.edu/~nearing/mathmethods/drumhead-01-fat.gif">
            <a:extLst>
              <a:ext uri="{FF2B5EF4-FFF2-40B4-BE49-F238E27FC236}">
                <a16:creationId xmlns="" xmlns:a16="http://schemas.microsoft.com/office/drawing/2014/main" id="{43679272-BC90-4E29-873B-268F614D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86" y="2562211"/>
            <a:ext cx="3155311" cy="24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hysics.miami.edu/~nearing/mathmethods/drumhead-11-fat.gif">
            <a:extLst>
              <a:ext uri="{FF2B5EF4-FFF2-40B4-BE49-F238E27FC236}">
                <a16:creationId xmlns="" xmlns:a16="http://schemas.microsoft.com/office/drawing/2014/main" id="{D4D92AED-08F4-44BB-B0D6-FC92956B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31" y="4242457"/>
            <a:ext cx="3420661" cy="26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physics.miami.edu/~nearing/mathmethods/drumhead-03-fat.gif">
            <a:extLst>
              <a:ext uri="{FF2B5EF4-FFF2-40B4-BE49-F238E27FC236}">
                <a16:creationId xmlns="" xmlns:a16="http://schemas.microsoft.com/office/drawing/2014/main" id="{6E8FBF6B-B051-43C6-8CA9-53007FA3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04" y="3938881"/>
            <a:ext cx="3432884" cy="30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E361A1C-B614-4926-BE49-9A93D6533C77}"/>
              </a:ext>
            </a:extLst>
          </p:cNvPr>
          <p:cNvSpPr txBox="1"/>
          <p:nvPr/>
        </p:nvSpPr>
        <p:spPr>
          <a:xfrm>
            <a:off x="8521148" y="36178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03FEA6C-5A76-478C-8FB4-CB57B2AC445A}"/>
              </a:ext>
            </a:extLst>
          </p:cNvPr>
          <p:cNvSpPr txBox="1"/>
          <p:nvPr/>
        </p:nvSpPr>
        <p:spPr>
          <a:xfrm>
            <a:off x="8528331" y="539960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87D694C-F0B4-4915-8F1B-A352E81588FA}"/>
              </a:ext>
            </a:extLst>
          </p:cNvPr>
          <p:cNvSpPr txBox="1"/>
          <p:nvPr/>
        </p:nvSpPr>
        <p:spPr>
          <a:xfrm>
            <a:off x="2430982" y="353667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5AEB49C-2596-4794-BE83-C16EA816DB33}"/>
              </a:ext>
            </a:extLst>
          </p:cNvPr>
          <p:cNvSpPr txBox="1"/>
          <p:nvPr/>
        </p:nvSpPr>
        <p:spPr>
          <a:xfrm>
            <a:off x="2455650" y="54395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428493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95000"/>
                <a:lumOff val="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02CF4E9-0BD1-458F-ABE9-C8D1CC32BD6E}"/>
              </a:ext>
            </a:extLst>
          </p:cNvPr>
          <p:cNvSpPr/>
          <p:nvPr/>
        </p:nvSpPr>
        <p:spPr>
          <a:xfrm>
            <a:off x="4894811" y="0"/>
            <a:ext cx="356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Fan Noise Spectrum</a:t>
            </a:r>
          </a:p>
        </p:txBody>
      </p:sp>
      <p:sp>
        <p:nvSpPr>
          <p:cNvPr id="4" name="AutoShape 2" descr="Image result for destructive interference">
            <a:extLst>
              <a:ext uri="{FF2B5EF4-FFF2-40B4-BE49-F238E27FC236}">
                <a16:creationId xmlns="" xmlns:a16="http://schemas.microsoft.com/office/drawing/2014/main" id="{145DD6BA-E9C1-4A7C-AB77-FCEF36FE8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9688" y="2667000"/>
            <a:ext cx="1952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A1DBA5-F9B3-42C1-B2EF-7909B62B48DD}"/>
              </a:ext>
            </a:extLst>
          </p:cNvPr>
          <p:cNvSpPr txBox="1"/>
          <p:nvPr/>
        </p:nvSpPr>
        <p:spPr>
          <a:xfrm>
            <a:off x="2259665" y="584775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Listen to the difference</a:t>
            </a:r>
          </a:p>
        </p:txBody>
      </p:sp>
      <p:pic>
        <p:nvPicPr>
          <p:cNvPr id="5" name="NoFilters">
            <a:hlinkClick r:id="" action="ppaction://media"/>
            <a:extLst>
              <a:ext uri="{FF2B5EF4-FFF2-40B4-BE49-F238E27FC236}">
                <a16:creationId xmlns="" xmlns:a16="http://schemas.microsoft.com/office/drawing/2014/main" id="{E4EFF681-EB7D-481E-AD73-1BD09F45C3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95930" y="2537309"/>
            <a:ext cx="487362" cy="48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B00DEF-DC40-4E5A-9F2B-05B6B59E640F}"/>
              </a:ext>
            </a:extLst>
          </p:cNvPr>
          <p:cNvSpPr txBox="1"/>
          <p:nvPr/>
        </p:nvSpPr>
        <p:spPr>
          <a:xfrm>
            <a:off x="2951336" y="2167977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Filter</a:t>
            </a:r>
          </a:p>
        </p:txBody>
      </p:sp>
      <p:pic>
        <p:nvPicPr>
          <p:cNvPr id="10" name="AllFilters1">
            <a:hlinkClick r:id="" action="ppaction://media"/>
            <a:extLst>
              <a:ext uri="{FF2B5EF4-FFF2-40B4-BE49-F238E27FC236}">
                <a16:creationId xmlns="" xmlns:a16="http://schemas.microsoft.com/office/drawing/2014/main" id="{0164865B-80E9-4DE6-A57A-3A72CF4B550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21759" y="2537309"/>
            <a:ext cx="487362" cy="487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1311A0B-0A53-4302-A6F5-76E8666017CA}"/>
              </a:ext>
            </a:extLst>
          </p:cNvPr>
          <p:cNvSpPr txBox="1"/>
          <p:nvPr/>
        </p:nvSpPr>
        <p:spPr>
          <a:xfrm>
            <a:off x="5852319" y="210313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Filters</a:t>
            </a:r>
          </a:p>
        </p:txBody>
      </p:sp>
    </p:spTree>
    <p:extLst>
      <p:ext uri="{BB962C8B-B14F-4D97-AF65-F5344CB8AC3E}">
        <p14:creationId xmlns:p14="http://schemas.microsoft.com/office/powerpoint/2010/main" val="24696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6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50000"/>
                <a:lumOff val="50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743199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Vibrational Modes of a Circular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45EFF2F-ED09-4269-B4C0-AF2A73A6FA3D}"/>
                  </a:ext>
                </a:extLst>
              </p:cNvPr>
              <p:cNvSpPr txBox="1"/>
              <p:nvPr/>
            </p:nvSpPr>
            <p:spPr>
              <a:xfrm>
                <a:off x="1921564" y="523321"/>
                <a:ext cx="9978887" cy="642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Natural Frequency of Circular Membrane: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𝑆𝑝𝑒𝑒𝑑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𝑆𝑜𝑢𝑛𝑑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𝑇𝑒𝑛𝑠𝑖𝑜𝑛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𝑢𝑛𝑖𝑡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𝑎𝑟𝑒𝑎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en-US" sz="28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𝑀𝑒𝑚𝑏𝑟𝑎𝑛𝑒</m:t>
                    </m:r>
                    <m:r>
                      <a:rPr lang="en-US" sz="2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𝑑𝑖𝑠𝑝𝑙𝑎𝑐𝑒𝑚𝑒𝑛𝑡</m:t>
                    </m:r>
                    <m:r>
                      <a:rPr lang="en-US" sz="28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𝑘𝑟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𝐾𝑟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Boundary Conditions: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Membrane is fixed at its edge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a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𝑉𝑎𝑛𝑖𝑠h𝑒𝑠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𝑡h𝑒𝑟𝑒</m:t>
                    </m:r>
                    <m:r>
                      <a:rPr lang="en-US" sz="24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  ⇒   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𝑘𝑟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, Use Bessel Zero chart to find ka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sz="2400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𝑘𝑎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5EFF2F-ED09-4269-B4C0-AF2A73A6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64" y="523321"/>
                <a:ext cx="9978887" cy="6420284"/>
              </a:xfrm>
              <a:prstGeom prst="rect">
                <a:avLst/>
              </a:prstGeom>
              <a:blipFill>
                <a:blip r:embed="rId3"/>
                <a:stretch>
                  <a:fillRect l="-794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21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1">
                <a:lumMod val="65000"/>
                <a:lumOff val="3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743199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Circular Membrane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69406FF2-D3BF-4BB3-849D-9D1BC16B7388}"/>
                  </a:ext>
                </a:extLst>
              </p:cNvPr>
              <p:cNvSpPr txBox="1"/>
              <p:nvPr/>
            </p:nvSpPr>
            <p:spPr>
              <a:xfrm>
                <a:off x="1969393" y="559090"/>
                <a:ext cx="3849195" cy="1726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06FF2-D3BF-4BB3-849D-9D1BC16B7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93" y="559090"/>
                <a:ext cx="3849195" cy="1726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04ACAA49-A19B-4926-A7AA-AFC6F671EBDF}"/>
                  </a:ext>
                </a:extLst>
              </p:cNvPr>
              <p:cNvSpPr txBox="1"/>
              <p:nvPr/>
            </p:nvSpPr>
            <p:spPr>
              <a:xfrm>
                <a:off x="1969393" y="1422435"/>
                <a:ext cx="2761653" cy="2463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</m:sSub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𝟒𝟎𝟒𝟖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b>
                    </m:sSub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𝟓𝟐𝟎𝟏</m:t>
                    </m:r>
                  </m:oMath>
                </a14:m>
                <a:endPara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</m:sSub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𝟖𝟑𝟏𝟕</m:t>
                    </m:r>
                  </m:oMath>
                </a14:m>
                <a:endPara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𝟔𝟓𝟑𝟕</m:t>
                    </m:r>
                  </m:oMath>
                </a14:m>
                <a:endPara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b>
                    </m:sSub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𝟎𝟏𝟓𝟔</m:t>
                    </m:r>
                  </m:oMath>
                </a14:m>
                <a:endParaRPr lang="en-US" sz="24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</m:sSub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𝟏𝟑𝟓𝟔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ACAA49-A19B-4926-A7AA-AFC6F671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93" y="1422435"/>
                <a:ext cx="2761653" cy="2463751"/>
              </a:xfrm>
              <a:prstGeom prst="rect">
                <a:avLst/>
              </a:prstGeom>
              <a:blipFill>
                <a:blip r:embed="rId4"/>
                <a:stretch>
                  <a:fillRect l="-2870"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C354CC6-33A2-42F9-8CC4-253B2D4BCC14}"/>
                  </a:ext>
                </a:extLst>
              </p:cNvPr>
              <p:cNvSpPr txBox="1"/>
              <p:nvPr/>
            </p:nvSpPr>
            <p:spPr>
              <a:xfrm>
                <a:off x="6190101" y="644664"/>
                <a:ext cx="6001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𝟎𝟕𝟔𝟐</m:t>
                        </m:r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.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𝟒𝟕𝟖𝟓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54CC6-33A2-42F9-8CC4-253B2D4B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01" y="644664"/>
                <a:ext cx="6001899" cy="461665"/>
              </a:xfrm>
              <a:prstGeom prst="rect">
                <a:avLst/>
              </a:prstGeom>
              <a:blipFill>
                <a:blip r:embed="rId5"/>
                <a:stretch>
                  <a:fillRect l="-1320" t="-6667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02C69DE-B06D-4AC1-8D71-D62683A5E0B8}"/>
                  </a:ext>
                </a:extLst>
              </p:cNvPr>
              <p:cNvSpPr txBox="1"/>
              <p:nvPr/>
            </p:nvSpPr>
            <p:spPr>
              <a:xfrm>
                <a:off x="4731046" y="1422435"/>
                <a:ext cx="3434915" cy="272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𝟎𝟎𝟕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𝟎𝟖𝟓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𝟔𝟔𝟏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𝟕𝟑𝟑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2C69DE-B06D-4AC1-8D71-D62683A5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46" y="1422435"/>
                <a:ext cx="3434915" cy="27238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4F68ACB-0821-4E69-A495-535A027E61E4}"/>
                  </a:ext>
                </a:extLst>
              </p:cNvPr>
              <p:cNvSpPr txBox="1"/>
              <p:nvPr/>
            </p:nvSpPr>
            <p:spPr>
              <a:xfrm>
                <a:off x="8348959" y="1422435"/>
                <a:ext cx="3434915" cy="300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𝟎𝟎𝟕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𝟎𝟖𝟓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𝟔𝟔𝟏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𝟒𝟕𝟖𝟓</m:t>
                        </m:r>
                      </m:den>
                    </m:f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𝟕𝟑𝟑</m:t>
                    </m:r>
                    <m:r>
                      <a:rPr lang="en-US" sz="20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F68ACB-0821-4E69-A495-535A027E6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959" y="1422435"/>
                <a:ext cx="3434915" cy="300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ADBAD8C-530D-4F84-B74B-289EC9FACCD5}"/>
                  </a:ext>
                </a:extLst>
              </p:cNvPr>
              <p:cNvSpPr txBox="1"/>
              <p:nvPr/>
            </p:nvSpPr>
            <p:spPr>
              <a:xfrm>
                <a:off x="3232110" y="4662290"/>
                <a:ext cx="1995162" cy="204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=2.30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=1.59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3.61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BAD8C-530D-4F84-B74B-289EC9FAC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10" y="4662290"/>
                <a:ext cx="1995162" cy="204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F81392E2-1957-4427-944A-F563B5F13574}"/>
                  </a:ext>
                </a:extLst>
              </p:cNvPr>
              <p:cNvSpPr txBox="1"/>
              <p:nvPr/>
            </p:nvSpPr>
            <p:spPr>
              <a:xfrm>
                <a:off x="5565892" y="4662290"/>
                <a:ext cx="1995162" cy="1394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2.92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2.14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392E2-1957-4427-944A-F563B5F1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92" y="4662290"/>
                <a:ext cx="1995162" cy="1394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45540D-5CAB-465F-9E11-549BD7240088}"/>
              </a:ext>
            </a:extLst>
          </p:cNvPr>
          <p:cNvSpPr txBox="1"/>
          <p:nvPr/>
        </p:nvSpPr>
        <p:spPr>
          <a:xfrm>
            <a:off x="1770617" y="4235937"/>
            <a:ext cx="102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Ratio of the Natural Frequency of a mode to the Natural Frequency of the fundamental mode (0,1)</a:t>
            </a:r>
          </a:p>
        </p:txBody>
      </p:sp>
    </p:spTree>
    <p:extLst>
      <p:ext uri="{BB962C8B-B14F-4D97-AF65-F5344CB8AC3E}">
        <p14:creationId xmlns:p14="http://schemas.microsoft.com/office/powerpoint/2010/main" val="385063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431772" y="0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Circular Membrane Expected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1921564" y="523321"/>
            <a:ext cx="9978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AE0E3-8043-4C90-B0C4-A11FCE359BAC}"/>
              </a:ext>
            </a:extLst>
          </p:cNvPr>
          <p:cNvSpPr txBox="1"/>
          <p:nvPr/>
        </p:nvSpPr>
        <p:spPr>
          <a:xfrm>
            <a:off x="2027583" y="846436"/>
            <a:ext cx="9993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we expect to see in the results with just drumhead?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previous slides, the only thing that changes is the </a:t>
            </a:r>
          </a:p>
          <a:p>
            <a:pPr lvl="2"/>
            <a:r>
              <a:rPr lang="en-US" sz="2400" dirty="0"/>
              <a:t>    tension, which means as the tension increases, the resonant frequencies</a:t>
            </a:r>
          </a:p>
          <a:p>
            <a:pPr lvl="2"/>
            <a:r>
              <a:rPr lang="en-US" sz="2400" dirty="0"/>
              <a:t>    should shift right (higher frequencies) </a:t>
            </a:r>
          </a:p>
        </p:txBody>
      </p:sp>
    </p:spTree>
    <p:extLst>
      <p:ext uri="{BB962C8B-B14F-4D97-AF65-F5344CB8AC3E}">
        <p14:creationId xmlns:p14="http://schemas.microsoft.com/office/powerpoint/2010/main" val="89417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635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Drawings</a:t>
            </a:r>
          </a:p>
          <a:p>
            <a:r>
              <a:rPr lang="en-US" dirty="0" smtClean="0"/>
              <a:t>Circles &amp; arrows etc.</a:t>
            </a:r>
          </a:p>
          <a:p>
            <a:r>
              <a:rPr lang="en-US" dirty="0" smtClean="0"/>
              <a:t>Picture of mesh membrane</a:t>
            </a:r>
          </a:p>
          <a:p>
            <a:r>
              <a:rPr lang="en-US" dirty="0" smtClean="0"/>
              <a:t>Picture of solid membrane</a:t>
            </a:r>
          </a:p>
          <a:p>
            <a:r>
              <a:rPr lang="en-US" dirty="0" smtClean="0"/>
              <a:t>Table of experiments so far</a:t>
            </a:r>
          </a:p>
          <a:p>
            <a:pPr lvl="1"/>
            <a:r>
              <a:rPr lang="en-US" dirty="0" smtClean="0"/>
              <a:t>Mesh with and without grid?</a:t>
            </a:r>
          </a:p>
          <a:p>
            <a:pPr lvl="1"/>
            <a:r>
              <a:rPr lang="en-US" dirty="0" smtClean="0"/>
              <a:t>Solid with and without grid?</a:t>
            </a:r>
          </a:p>
          <a:p>
            <a:r>
              <a:rPr lang="en-US" dirty="0" smtClean="0"/>
              <a:t>“green grid” vs “gray grid”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8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0" y="0"/>
            <a:ext cx="1212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Mesh Circular 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Membrane – no grid – </a:t>
            </a:r>
            <a:r>
              <a:rPr lang="en-US" sz="3200" b="1" i="1" dirty="0" smtClean="0">
                <a:solidFill>
                  <a:srgbClr val="FFC000"/>
                </a:solidFill>
              </a:rPr>
              <a:t>why not subtract baseline?</a:t>
            </a:r>
            <a:endParaRPr lang="en-US" sz="3200" b="1" i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1921564" y="523321"/>
            <a:ext cx="9978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AE0E3-8043-4C90-B0C4-A11FCE359BAC}"/>
              </a:ext>
            </a:extLst>
          </p:cNvPr>
          <p:cNvSpPr txBox="1"/>
          <p:nvPr/>
        </p:nvSpPr>
        <p:spPr>
          <a:xfrm>
            <a:off x="1857764" y="569487"/>
            <a:ext cx="10325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from the August 15 </a:t>
            </a:r>
            <a:r>
              <a:rPr lang="en-US" sz="2400" dirty="0" smtClean="0"/>
              <a:t>Trial</a:t>
            </a:r>
            <a:r>
              <a:rPr lang="en-US" sz="2400" dirty="0"/>
              <a:t>, with the Mesh Membrane. As can observed with</a:t>
            </a:r>
          </a:p>
          <a:p>
            <a:r>
              <a:rPr lang="en-US" sz="2400" dirty="0"/>
              <a:t>    each turn that the frequency is not shifting, which is consistent with previous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Trials </a:t>
            </a:r>
            <a:r>
              <a:rPr lang="en-US" sz="2400" dirty="0"/>
              <a:t>where we observed no shifting and/or incorrect shifting.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6D5F8F78-E269-4FDE-84F7-D9C94D737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16770"/>
              </p:ext>
            </p:extLst>
          </p:nvPr>
        </p:nvGraphicFramePr>
        <p:xfrm>
          <a:off x="2415416" y="1895972"/>
          <a:ext cx="6728460" cy="455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7330831" y="3231188"/>
            <a:ext cx="1367691" cy="13203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79150" y="4551508"/>
            <a:ext cx="299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</a:rPr>
              <a:t>Blow this up; Do these peaks shift to higher frequency?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6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/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CC_WSL_Logo_WHT.gif">
            <a:extLst>
              <a:ext uri="{FF2B5EF4-FFF2-40B4-BE49-F238E27FC236}">
                <a16:creationId xmlns="" xmlns:a16="http://schemas.microsoft.com/office/drawing/2014/main" id="{B447F53A-6D4D-43AB-A4F8-F9B531A3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26" y="5559412"/>
            <a:ext cx="3965182" cy="1230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25D8EA-E45C-41B4-97C5-A7DF9DD56650}"/>
              </a:ext>
            </a:extLst>
          </p:cNvPr>
          <p:cNvSpPr txBox="1"/>
          <p:nvPr/>
        </p:nvSpPr>
        <p:spPr>
          <a:xfrm>
            <a:off x="242277" y="0"/>
            <a:ext cx="1180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Solid Circular 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Membrane – no grid – baseline subtracted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5EFF2F-ED09-4269-B4C0-AF2A73A6FA3D}"/>
              </a:ext>
            </a:extLst>
          </p:cNvPr>
          <p:cNvSpPr txBox="1"/>
          <p:nvPr/>
        </p:nvSpPr>
        <p:spPr>
          <a:xfrm>
            <a:off x="1921564" y="523321"/>
            <a:ext cx="99788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AAE0E3-8043-4C90-B0C4-A11FCE359BAC}"/>
              </a:ext>
            </a:extLst>
          </p:cNvPr>
          <p:cNvSpPr txBox="1"/>
          <p:nvPr/>
        </p:nvSpPr>
        <p:spPr>
          <a:xfrm>
            <a:off x="1857764" y="569487"/>
            <a:ext cx="103148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Due to the Solid Membrane absorbing any frequency a little above 10kHz, all other </a:t>
            </a:r>
            <a:r>
              <a:rPr lang="en-US" sz="2000" dirty="0" smtClean="0"/>
              <a:t>trials </a:t>
            </a:r>
            <a:r>
              <a:rPr lang="en-US" sz="2000" dirty="0"/>
              <a:t>are</a:t>
            </a:r>
          </a:p>
          <a:p>
            <a:r>
              <a:rPr lang="en-US" sz="2000" dirty="0"/>
              <a:t>     from 50Hz to 10kHz. The </a:t>
            </a:r>
            <a:r>
              <a:rPr lang="en-US" sz="2000" dirty="0" smtClean="0"/>
              <a:t>trial </a:t>
            </a:r>
            <a:r>
              <a:rPr lang="en-US" sz="2000" dirty="0"/>
              <a:t>from August 11 was from 50 Hz to 11kHz. Also, we concluded as </a:t>
            </a:r>
          </a:p>
          <a:p>
            <a:r>
              <a:rPr lang="en-US" sz="2000" dirty="0"/>
              <a:t>     we have seen in other </a:t>
            </a:r>
            <a:r>
              <a:rPr lang="en-US" sz="2000" dirty="0" smtClean="0"/>
              <a:t>trials </a:t>
            </a:r>
            <a:r>
              <a:rPr lang="en-US" sz="2000" dirty="0"/>
              <a:t>that at 1 Turn, that each screw may not apply enough or uniform </a:t>
            </a:r>
          </a:p>
          <a:p>
            <a:r>
              <a:rPr lang="en-US" sz="2000" dirty="0"/>
              <a:t>     tension on membrane. Thus, for now are focus is data for Turns 1 and 2. The data shown below </a:t>
            </a:r>
          </a:p>
          <a:p>
            <a:r>
              <a:rPr lang="en-US" sz="2000" dirty="0"/>
              <a:t>     has been normalized.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84030"/>
              </p:ext>
            </p:extLst>
          </p:nvPr>
        </p:nvGraphicFramePr>
        <p:xfrm>
          <a:off x="2071715" y="2246869"/>
          <a:ext cx="7948845" cy="171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986962"/>
              </p:ext>
            </p:extLst>
          </p:nvPr>
        </p:nvGraphicFramePr>
        <p:xfrm>
          <a:off x="2071715" y="3778237"/>
          <a:ext cx="7915713" cy="178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7569" y="6080369"/>
            <a:ext cx="610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</a:rPr>
              <a:t>Table of peaks and how they shift and how they compare to theory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4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1455</TotalTime>
  <Words>1331</Words>
  <Application>Microsoft Office PowerPoint</Application>
  <PresentationFormat>Widescreen</PresentationFormat>
  <Paragraphs>237</Paragraphs>
  <Slides>30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Trebuchet MS</vt:lpstr>
      <vt:lpstr>Tw Cen MT</vt:lpstr>
      <vt:lpstr>Tw Cen MT (Body)</vt:lpstr>
      <vt:lpstr>Circuit</vt:lpstr>
      <vt:lpstr>August 2017  Research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Hill</dc:creator>
  <cp:lastModifiedBy>Ed Brittain Stokes</cp:lastModifiedBy>
  <cp:revision>150</cp:revision>
  <dcterms:created xsi:type="dcterms:W3CDTF">2017-08-30T14:25:25Z</dcterms:created>
  <dcterms:modified xsi:type="dcterms:W3CDTF">2017-08-31T20:27:52Z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