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67" r:id="rId7"/>
    <p:sldId id="266" r:id="rId8"/>
    <p:sldId id="262" r:id="rId9"/>
    <p:sldId id="26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ías Mendieta" userId="93b3d3bda9efe744" providerId="LiveId" clId="{6965BEE6-178F-48C4-8F26-F27872E48266}"/>
    <pc:docChg chg="custSel addSld delSld modSld">
      <pc:chgData name="Matías Mendieta" userId="93b3d3bda9efe744" providerId="LiveId" clId="{6965BEE6-178F-48C4-8F26-F27872E48266}" dt="2018-01-19T12:43:24.457" v="1337" actId="20577"/>
      <pc:docMkLst>
        <pc:docMk/>
      </pc:docMkLst>
      <pc:sldChg chg="modSp">
        <pc:chgData name="Matías Mendieta" userId="93b3d3bda9efe744" providerId="LiveId" clId="{6965BEE6-178F-48C4-8F26-F27872E48266}" dt="2018-01-19T12:43:24.457" v="1337" actId="20577"/>
        <pc:sldMkLst>
          <pc:docMk/>
          <pc:sldMk cId="2443685448" sldId="256"/>
        </pc:sldMkLst>
        <pc:spChg chg="mod">
          <ac:chgData name="Matías Mendieta" userId="93b3d3bda9efe744" providerId="LiveId" clId="{6965BEE6-178F-48C4-8F26-F27872E48266}" dt="2018-01-19T12:43:24.457" v="1337" actId="20577"/>
          <ac:spMkLst>
            <pc:docMk/>
            <pc:sldMk cId="2443685448" sldId="256"/>
            <ac:spMk id="3" creationId="{083D890C-11C4-4917-9A22-0B21415DD125}"/>
          </ac:spMkLst>
        </pc:spChg>
      </pc:sldChg>
      <pc:sldChg chg="addSp delSp modSp">
        <pc:chgData name="Matías Mendieta" userId="93b3d3bda9efe744" providerId="LiveId" clId="{6965BEE6-178F-48C4-8F26-F27872E48266}" dt="2018-01-19T11:48:24.324" v="34" actId="1076"/>
        <pc:sldMkLst>
          <pc:docMk/>
          <pc:sldMk cId="3379676522" sldId="257"/>
        </pc:sldMkLst>
        <pc:spChg chg="mod">
          <ac:chgData name="Matías Mendieta" userId="93b3d3bda9efe744" providerId="LiveId" clId="{6965BEE6-178F-48C4-8F26-F27872E48266}" dt="2018-01-19T11:48:20.008" v="33" actId="14100"/>
          <ac:spMkLst>
            <pc:docMk/>
            <pc:sldMk cId="3379676522" sldId="257"/>
            <ac:spMk id="2" creationId="{420955CE-D153-4252-B2BD-F78F57B21B80}"/>
          </ac:spMkLst>
        </pc:spChg>
        <pc:spChg chg="del">
          <ac:chgData name="Matías Mendieta" userId="93b3d3bda9efe744" providerId="LiveId" clId="{6965BEE6-178F-48C4-8F26-F27872E48266}" dt="2018-01-19T11:44:55.105" v="0" actId="1076"/>
          <ac:spMkLst>
            <pc:docMk/>
            <pc:sldMk cId="3379676522" sldId="257"/>
            <ac:spMk id="3" creationId="{8F5BFA27-763F-4030-BAC0-1CCF9C0F1C14}"/>
          </ac:spMkLst>
        </pc:spChg>
        <pc:spChg chg="add del mod">
          <ac:chgData name="Matías Mendieta" userId="93b3d3bda9efe744" providerId="LiveId" clId="{6965BEE6-178F-48C4-8F26-F27872E48266}" dt="2018-01-19T11:45:46.130" v="5" actId="1076"/>
          <ac:spMkLst>
            <pc:docMk/>
            <pc:sldMk cId="3379676522" sldId="257"/>
            <ac:spMk id="6" creationId="{5D556290-B79F-450A-B655-790D09CF1E1D}"/>
          </ac:spMkLst>
        </pc:spChg>
        <pc:picChg chg="add del mod">
          <ac:chgData name="Matías Mendieta" userId="93b3d3bda9efe744" providerId="LiveId" clId="{6965BEE6-178F-48C4-8F26-F27872E48266}" dt="2018-01-19T11:45:43.496" v="4" actId="478"/>
          <ac:picMkLst>
            <pc:docMk/>
            <pc:sldMk cId="3379676522" sldId="257"/>
            <ac:picMk id="4" creationId="{65F5EB2F-8CFA-434B-A2FF-514FDE4A7CAF}"/>
          </ac:picMkLst>
        </pc:picChg>
        <pc:picChg chg="add mod">
          <ac:chgData name="Matías Mendieta" userId="93b3d3bda9efe744" providerId="LiveId" clId="{6965BEE6-178F-48C4-8F26-F27872E48266}" dt="2018-01-19T11:48:24.324" v="34" actId="1076"/>
          <ac:picMkLst>
            <pc:docMk/>
            <pc:sldMk cId="3379676522" sldId="257"/>
            <ac:picMk id="7" creationId="{D3D11B58-78AC-42AB-8A3C-50491AE89EDA}"/>
          </ac:picMkLst>
        </pc:picChg>
      </pc:sldChg>
      <pc:sldChg chg="addSp delSp modSp">
        <pc:chgData name="Matías Mendieta" userId="93b3d3bda9efe744" providerId="LiveId" clId="{6965BEE6-178F-48C4-8F26-F27872E48266}" dt="2018-01-19T11:51:39.380" v="72" actId="1076"/>
        <pc:sldMkLst>
          <pc:docMk/>
          <pc:sldMk cId="1709556775" sldId="258"/>
        </pc:sldMkLst>
        <pc:spChg chg="mod">
          <ac:chgData name="Matías Mendieta" userId="93b3d3bda9efe744" providerId="LiveId" clId="{6965BEE6-178F-48C4-8F26-F27872E48266}" dt="2018-01-19T11:51:26.171" v="67" actId="1076"/>
          <ac:spMkLst>
            <pc:docMk/>
            <pc:sldMk cId="1709556775" sldId="258"/>
            <ac:spMk id="2" creationId="{410D97C2-C7E9-426C-8325-5ED805B0C497}"/>
          </ac:spMkLst>
        </pc:spChg>
        <pc:spChg chg="add del mod">
          <ac:chgData name="Matías Mendieta" userId="93b3d3bda9efe744" providerId="LiveId" clId="{6965BEE6-178F-48C4-8F26-F27872E48266}" dt="2018-01-19T11:51:07.558" v="58" actId="1076"/>
          <ac:spMkLst>
            <pc:docMk/>
            <pc:sldMk cId="1709556775" sldId="258"/>
            <ac:spMk id="9" creationId="{FAB5C0B8-3D02-437E-9A10-6ACEF284EF28}"/>
          </ac:spMkLst>
        </pc:spChg>
        <pc:picChg chg="del mod">
          <ac:chgData name="Matías Mendieta" userId="93b3d3bda9efe744" providerId="LiveId" clId="{6965BEE6-178F-48C4-8F26-F27872E48266}" dt="2018-01-19T11:51:04.349" v="57" actId="478"/>
          <ac:picMkLst>
            <pc:docMk/>
            <pc:sldMk cId="1709556775" sldId="258"/>
            <ac:picMk id="7" creationId="{379225DB-76B3-4313-A2DB-1E76CF02107D}"/>
          </ac:picMkLst>
        </pc:picChg>
        <pc:picChg chg="add mod">
          <ac:chgData name="Matías Mendieta" userId="93b3d3bda9efe744" providerId="LiveId" clId="{6965BEE6-178F-48C4-8F26-F27872E48266}" dt="2018-01-19T11:51:39.380" v="72" actId="1076"/>
          <ac:picMkLst>
            <pc:docMk/>
            <pc:sldMk cId="1709556775" sldId="258"/>
            <ac:picMk id="10" creationId="{12409C3B-80E7-4AA8-8020-E3B7ACC84A6D}"/>
          </ac:picMkLst>
        </pc:picChg>
      </pc:sldChg>
      <pc:sldChg chg="addSp delSp del">
        <pc:chgData name="Matías Mendieta" userId="93b3d3bda9efe744" providerId="LiveId" clId="{6965BEE6-178F-48C4-8F26-F27872E48266}" dt="2018-01-19T11:59:43.515" v="938" actId="2696"/>
        <pc:sldMkLst>
          <pc:docMk/>
          <pc:sldMk cId="1758131351" sldId="259"/>
        </pc:sldMkLst>
        <pc:spChg chg="add del">
          <ac:chgData name="Matías Mendieta" userId="93b3d3bda9efe744" providerId="LiveId" clId="{6965BEE6-178F-48C4-8F26-F27872E48266}" dt="2018-01-19T11:59:33.075" v="937" actId="2696"/>
          <ac:spMkLst>
            <pc:docMk/>
            <pc:sldMk cId="1758131351" sldId="259"/>
            <ac:spMk id="4" creationId="{D4B21E19-0677-4687-B644-D937112A5927}"/>
          </ac:spMkLst>
        </pc:spChg>
      </pc:sldChg>
      <pc:sldChg chg="del">
        <pc:chgData name="Matías Mendieta" userId="93b3d3bda9efe744" providerId="LiveId" clId="{6965BEE6-178F-48C4-8F26-F27872E48266}" dt="2018-01-19T11:59:44.761" v="939" actId="2696"/>
        <pc:sldMkLst>
          <pc:docMk/>
          <pc:sldMk cId="2725614715" sldId="260"/>
        </pc:sldMkLst>
      </pc:sldChg>
      <pc:sldChg chg="addSp delSp modSp">
        <pc:chgData name="Matías Mendieta" userId="93b3d3bda9efe744" providerId="LiveId" clId="{6965BEE6-178F-48C4-8F26-F27872E48266}" dt="2018-01-19T11:50:37.807" v="56" actId="1076"/>
        <pc:sldMkLst>
          <pc:docMk/>
          <pc:sldMk cId="3936556968" sldId="261"/>
        </pc:sldMkLst>
        <pc:spChg chg="add del mod">
          <ac:chgData name="Matías Mendieta" userId="93b3d3bda9efe744" providerId="LiveId" clId="{6965BEE6-178F-48C4-8F26-F27872E48266}" dt="2018-01-19T11:50:22.220" v="48" actId="1076"/>
          <ac:spMkLst>
            <pc:docMk/>
            <pc:sldMk cId="3936556968" sldId="261"/>
            <ac:spMk id="11" creationId="{EBD5C2E7-8C46-4E0B-8CED-E5E079357CB2}"/>
          </ac:spMkLst>
        </pc:spChg>
        <pc:picChg chg="del mod">
          <ac:chgData name="Matías Mendieta" userId="93b3d3bda9efe744" providerId="LiveId" clId="{6965BEE6-178F-48C4-8F26-F27872E48266}" dt="2018-01-19T11:50:18.816" v="47" actId="478"/>
          <ac:picMkLst>
            <pc:docMk/>
            <pc:sldMk cId="3936556968" sldId="261"/>
            <ac:picMk id="9" creationId="{9CE9610A-CE8E-43B9-AF8E-A8ABF4EFE2D7}"/>
          </ac:picMkLst>
        </pc:picChg>
        <pc:picChg chg="add mod">
          <ac:chgData name="Matías Mendieta" userId="93b3d3bda9efe744" providerId="LiveId" clId="{6965BEE6-178F-48C4-8F26-F27872E48266}" dt="2018-01-19T11:50:37.807" v="56" actId="1076"/>
          <ac:picMkLst>
            <pc:docMk/>
            <pc:sldMk cId="3936556968" sldId="261"/>
            <ac:picMk id="12" creationId="{A55449D0-E548-456D-A662-1C8CE6BDF1D5}"/>
          </ac:picMkLst>
        </pc:picChg>
      </pc:sldChg>
      <pc:sldChg chg="addSp delSp">
        <pc:chgData name="Matías Mendieta" userId="93b3d3bda9efe744" providerId="LiveId" clId="{6965BEE6-178F-48C4-8F26-F27872E48266}" dt="2018-01-19T11:59:27.919" v="935" actId="1076"/>
        <pc:sldMkLst>
          <pc:docMk/>
          <pc:sldMk cId="1946158721" sldId="263"/>
        </pc:sldMkLst>
        <pc:spChg chg="add del">
          <ac:chgData name="Matías Mendieta" userId="93b3d3bda9efe744" providerId="LiveId" clId="{6965BEE6-178F-48C4-8F26-F27872E48266}" dt="2018-01-19T11:59:27.919" v="935" actId="1076"/>
          <ac:spMkLst>
            <pc:docMk/>
            <pc:sldMk cId="1946158721" sldId="263"/>
            <ac:spMk id="13" creationId="{41F63C15-2B6B-4280-9D6D-DC86D887A9E5}"/>
          </ac:spMkLst>
        </pc:spChg>
      </pc:sldChg>
      <pc:sldChg chg="add del">
        <pc:chgData name="Matías Mendieta" userId="93b3d3bda9efe744" providerId="LiveId" clId="{6965BEE6-178F-48C4-8F26-F27872E48266}" dt="2018-01-19T11:54:39.952" v="310" actId="2696"/>
        <pc:sldMkLst>
          <pc:docMk/>
          <pc:sldMk cId="1830505575" sldId="264"/>
        </pc:sldMkLst>
      </pc:sldChg>
      <pc:sldChg chg="modSp add">
        <pc:chgData name="Matías Mendieta" userId="93b3d3bda9efe744" providerId="LiveId" clId="{6965BEE6-178F-48C4-8F26-F27872E48266}" dt="2018-01-19T12:17:13.509" v="1294" actId="20577"/>
        <pc:sldMkLst>
          <pc:docMk/>
          <pc:sldMk cId="1930390996" sldId="265"/>
        </pc:sldMkLst>
        <pc:spChg chg="mod">
          <ac:chgData name="Matías Mendieta" userId="93b3d3bda9efe744" providerId="LiveId" clId="{6965BEE6-178F-48C4-8F26-F27872E48266}" dt="2018-01-19T11:52:45.598" v="116" actId="122"/>
          <ac:spMkLst>
            <pc:docMk/>
            <pc:sldMk cId="1930390996" sldId="265"/>
            <ac:spMk id="2" creationId="{6AE0131E-30C9-471E-A088-6FDE79C78CCD}"/>
          </ac:spMkLst>
        </pc:spChg>
        <pc:spChg chg="mod">
          <ac:chgData name="Matías Mendieta" userId="93b3d3bda9efe744" providerId="LiveId" clId="{6965BEE6-178F-48C4-8F26-F27872E48266}" dt="2018-01-19T12:17:13.509" v="1294" actId="20577"/>
          <ac:spMkLst>
            <pc:docMk/>
            <pc:sldMk cId="1930390996" sldId="265"/>
            <ac:spMk id="3" creationId="{BA6F0B13-CC14-4933-B40F-55EFCB452F87}"/>
          </ac:spMkLst>
        </pc:spChg>
      </pc:sldChg>
      <pc:sldChg chg="modSp add">
        <pc:chgData name="Matías Mendieta" userId="93b3d3bda9efe744" providerId="LiveId" clId="{6965BEE6-178F-48C4-8F26-F27872E48266}" dt="2018-01-19T12:17:30.428" v="1319" actId="20577"/>
        <pc:sldMkLst>
          <pc:docMk/>
          <pc:sldMk cId="652676803" sldId="266"/>
        </pc:sldMkLst>
        <pc:spChg chg="mod">
          <ac:chgData name="Matías Mendieta" userId="93b3d3bda9efe744" providerId="LiveId" clId="{6965BEE6-178F-48C4-8F26-F27872E48266}" dt="2018-01-19T11:54:43.980" v="312" actId="20577"/>
          <ac:spMkLst>
            <pc:docMk/>
            <pc:sldMk cId="652676803" sldId="266"/>
            <ac:spMk id="2" creationId="{6AE0131E-30C9-471E-A088-6FDE79C78CCD}"/>
          </ac:spMkLst>
        </pc:spChg>
        <pc:spChg chg="mod">
          <ac:chgData name="Matías Mendieta" userId="93b3d3bda9efe744" providerId="LiveId" clId="{6965BEE6-178F-48C4-8F26-F27872E48266}" dt="2018-01-19T12:17:30.428" v="1319" actId="20577"/>
          <ac:spMkLst>
            <pc:docMk/>
            <pc:sldMk cId="652676803" sldId="266"/>
            <ac:spMk id="3" creationId="{BA6F0B13-CC14-4933-B40F-55EFCB452F87}"/>
          </ac:spMkLst>
        </pc:spChg>
      </pc:sldChg>
      <pc:sldChg chg="modSp add">
        <pc:chgData name="Matías Mendieta" userId="93b3d3bda9efe744" providerId="LiveId" clId="{6965BEE6-178F-48C4-8F26-F27872E48266}" dt="2018-01-19T12:01:04.616" v="1084" actId="122"/>
        <pc:sldMkLst>
          <pc:docMk/>
          <pc:sldMk cId="2032637016" sldId="267"/>
        </pc:sldMkLst>
        <pc:spChg chg="mod">
          <ac:chgData name="Matías Mendieta" userId="93b3d3bda9efe744" providerId="LiveId" clId="{6965BEE6-178F-48C4-8F26-F27872E48266}" dt="2018-01-19T12:01:04.616" v="1084" actId="122"/>
          <ac:spMkLst>
            <pc:docMk/>
            <pc:sldMk cId="2032637016" sldId="267"/>
            <ac:spMk id="2" creationId="{B3896E4B-D497-44DE-8310-9E83CCAC2F2E}"/>
          </ac:spMkLst>
        </pc:spChg>
        <pc:spChg chg="mod">
          <ac:chgData name="Matías Mendieta" userId="93b3d3bda9efe744" providerId="LiveId" clId="{6965BEE6-178F-48C4-8F26-F27872E48266}" dt="2018-01-19T11:59:19.477" v="933" actId="20577"/>
          <ac:spMkLst>
            <pc:docMk/>
            <pc:sldMk cId="2032637016" sldId="267"/>
            <ac:spMk id="3" creationId="{82FC43DD-C72F-4033-A991-A5A4969B2F1B}"/>
          </ac:spMkLst>
        </pc:spChg>
      </pc:sldChg>
      <pc:sldChg chg="modSp">
        <pc:chgData name="Matías Mendieta" userId="93b3d3bda9efe744" providerId="LiveId" clId="{6965BEE6-178F-48C4-8F26-F27872E48266}" dt="2018-01-19T12:01:00.840" v="1083" actId="122"/>
        <pc:sldMkLst>
          <pc:docMk/>
          <pc:sldMk cId="4158892333" sldId="268"/>
        </pc:sldMkLst>
        <pc:spChg chg="mod">
          <ac:chgData name="Matías Mendieta" userId="93b3d3bda9efe744" providerId="LiveId" clId="{6965BEE6-178F-48C4-8F26-F27872E48266}" dt="2018-01-19T12:01:00.840" v="1083" actId="122"/>
          <ac:spMkLst>
            <pc:docMk/>
            <pc:sldMk cId="4158892333" sldId="268"/>
            <ac:spMk id="2" creationId="{B3896E4B-D497-44DE-8310-9E83CCAC2F2E}"/>
          </ac:spMkLst>
        </pc:spChg>
        <pc:spChg chg="mod">
          <ac:chgData name="Matías Mendieta" userId="93b3d3bda9efe744" providerId="LiveId" clId="{6965BEE6-178F-48C4-8F26-F27872E48266}" dt="2018-01-19T12:00:52.281" v="1082" actId="313"/>
          <ac:spMkLst>
            <pc:docMk/>
            <pc:sldMk cId="4158892333" sldId="268"/>
            <ac:spMk id="3" creationId="{82FC43DD-C72F-4033-A991-A5A4969B2F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73CE-3400-4F82-AC0B-F459FE446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5F873-7F7D-4B46-836D-E83A88571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8C6C-7C5D-4376-A62B-A3CE66FA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1C8-3F42-40AA-9463-70FA69005FE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1E80-C090-41CC-9FEA-334ED2D9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129E8-32DC-4171-B14F-500ABEB2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CBE-FBE0-4A52-969D-CA2A6A9A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9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2523-6212-4178-AA88-7F6809E9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9D37A-8D65-44D3-BFBA-42531E4BD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F382-E7BC-4469-B7D2-7C444EE9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1C8-3F42-40AA-9463-70FA69005FE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B6A66-1595-4C6A-B614-FAD838AC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16A2-4317-4ECB-8F40-D101FB19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CBE-FBE0-4A52-969D-CA2A6A9A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16B69-8B26-4D54-B30C-447F78BBE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CFEEA-B4E2-4E8F-A340-8150B782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147B-77F8-47B3-8C3D-6DB5F968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1C8-3F42-40AA-9463-70FA69005FE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8CAC-B539-49F6-A00A-5A110E1C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F09E-4ACF-458C-9D0F-E7FAE97B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CBE-FBE0-4A52-969D-CA2A6A9A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6FFB-91F9-469C-B9CE-3CA79025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AA80-9373-41E4-879A-662C5A09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D325-D1BD-4ED8-A6E3-6ECB8E2D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1C8-3F42-40AA-9463-70FA69005FE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CDE91-D805-485E-A0A6-EB77E0CA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25C4-DE0D-47B3-867E-D3D74D01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CBE-FBE0-4A52-969D-CA2A6A9A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71FE-A624-475D-B2E1-744CF18A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5355B-D03D-42EB-8997-641B6650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91F7-4F51-4BEF-827F-C226B693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1C8-3F42-40AA-9463-70FA69005FE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D7B3-BA70-4C20-BE27-1321B7DD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4804E-7259-46CB-9AE2-63049D01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CBE-FBE0-4A52-969D-CA2A6A9A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D057-C1C5-4794-AD8C-11A97C04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9678-D55B-44A9-A3E9-96F5AF3A0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71DB6-9556-4DC1-A4E0-739C3CC88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71699-033F-431E-BB09-4CA7A5F3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1C8-3F42-40AA-9463-70FA69005FE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0411-46A2-4AB5-95DA-2B6A3345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C0C-ADC1-47A9-BB82-1CA1A195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CBE-FBE0-4A52-969D-CA2A6A9A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E9D8-3AF2-47B0-B788-AECC1841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5A13-B504-4F17-B58B-09955186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B90D7-66CA-4122-BA84-2E24BD4D5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FAEF7-177A-4AFB-9794-1739ECE14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55459-6BC3-4C3E-A642-F6387DFBB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5925B-09B0-4456-A497-624EA29F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1C8-3F42-40AA-9463-70FA69005FE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B1488-568B-489C-BA18-7D1C407A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B44B4-612B-44B1-AAEA-6C01367F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CBE-FBE0-4A52-969D-CA2A6A9A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9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A9A3-9CA1-4C67-AC2E-E4034A40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A400A-ECD2-4F50-B95C-439AD104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1C8-3F42-40AA-9463-70FA69005FE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B5837-CAD3-4BA2-922F-2F7909BE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D2744-60CA-4879-83F1-7F136A51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CBE-FBE0-4A52-969D-CA2A6A9A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784FF-6E55-45F0-A71F-B8A53BCE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1C8-3F42-40AA-9463-70FA69005FE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84D96-FDE4-489C-924F-F1497AE0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656B7-5DD4-4568-9394-1D945D04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CBE-FBE0-4A52-969D-CA2A6A9A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E6F7-C54A-4BFD-A77C-C67766FE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7200-3AE0-4F3D-A595-BE172C62F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8E2E1-3841-4F0F-A93F-F778647F4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EE18E-455B-433E-9740-88A41B7D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1C8-3F42-40AA-9463-70FA69005FE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B2984-479C-4E6D-85BB-3BEDF65C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0FC2C-83E2-4AC0-A0D1-0192C8B4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CBE-FBE0-4A52-969D-CA2A6A9A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9D80-BEF4-4D26-92FF-B9C5A55C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63EE9-8144-4B6A-8F40-F82F0087C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B8182-8293-4789-8C77-09B4203AF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A8C8-C8B7-4709-98A0-69277B68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1C8-3F42-40AA-9463-70FA69005FE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A06FD-04CA-463C-87FD-7899A3CB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BC4F7-FE88-41CC-ACE3-B4CCEFF3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2CBE-FBE0-4A52-969D-CA2A6A9A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4C1F1-471C-46F1-BA6C-AC08C552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A2B95-0C59-41B7-89E7-44A731B3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A156-D4B3-4306-8544-20A552863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71C8-3F42-40AA-9463-70FA69005FE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54EC4-D74A-471A-9AB6-BB6D308F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15B2-AFA4-456E-B743-580469331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2CBE-FBE0-4A52-969D-CA2A6A9A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86E7-3BA5-4FC0-AB3C-157375CB3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Coupled Resonator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D890C-11C4-4917-9A22-0B21415DD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January 19, 2018</a:t>
            </a:r>
          </a:p>
        </p:txBody>
      </p:sp>
    </p:spTree>
    <p:extLst>
      <p:ext uri="{BB962C8B-B14F-4D97-AF65-F5344CB8AC3E}">
        <p14:creationId xmlns:p14="http://schemas.microsoft.com/office/powerpoint/2010/main" val="244368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6E4B-D497-44DE-8310-9E83CCAC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– Experiment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43DD-C72F-4033-A991-A5A4969B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resonances are mostly present</a:t>
            </a:r>
          </a:p>
          <a:p>
            <a:r>
              <a:rPr lang="en-US" dirty="0"/>
              <a:t>Coupled resonances are not substantially present</a:t>
            </a:r>
          </a:p>
          <a:p>
            <a:r>
              <a:rPr lang="en-US" dirty="0"/>
              <a:t>Interesting behavior towards end: 1600Hz – 1800Hz range</a:t>
            </a:r>
          </a:p>
          <a:p>
            <a:pPr lvl="1"/>
            <a:r>
              <a:rPr lang="en-US" dirty="0"/>
              <a:t>Three absorption peaks present</a:t>
            </a:r>
          </a:p>
          <a:p>
            <a:pPr lvl="1"/>
            <a:r>
              <a:rPr lang="en-US" dirty="0"/>
              <a:t>Unknown cause</a:t>
            </a:r>
          </a:p>
        </p:txBody>
      </p:sp>
    </p:spTree>
    <p:extLst>
      <p:ext uri="{BB962C8B-B14F-4D97-AF65-F5344CB8AC3E}">
        <p14:creationId xmlns:p14="http://schemas.microsoft.com/office/powerpoint/2010/main" val="415889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55CE-D153-4252-B2BD-F78F57B2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/>
          <a:lstStyle/>
          <a:p>
            <a:pPr algn="ctr"/>
            <a:r>
              <a:rPr lang="en-US" dirty="0"/>
              <a:t>Theoretical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D11B58-78AC-42AB-8A3C-50491AE8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96" y="1615677"/>
            <a:ext cx="11798808" cy="43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7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131E-30C9-471E-A088-6FDE79C7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0B13-CC14-4933-B40F-55EFCB45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5264458"/>
          </a:xfrm>
        </p:spPr>
        <p:txBody>
          <a:bodyPr/>
          <a:lstStyle/>
          <a:p>
            <a:r>
              <a:rPr lang="en-US" dirty="0"/>
              <a:t>3 inch Diameter Pipe</a:t>
            </a:r>
          </a:p>
          <a:p>
            <a:pPr lvl="1"/>
            <a:r>
              <a:rPr lang="en-US" dirty="0"/>
              <a:t>Speaker head approximately same diameter as pipe</a:t>
            </a:r>
          </a:p>
          <a:p>
            <a:r>
              <a:rPr lang="en-US" dirty="0"/>
              <a:t>Coupled 50mL Helmholtz Resonators</a:t>
            </a:r>
          </a:p>
          <a:p>
            <a:r>
              <a:rPr lang="en-US" dirty="0"/>
              <a:t>Frequency sweep from 20Hz to 2kHz using speaker</a:t>
            </a:r>
          </a:p>
          <a:p>
            <a:pPr lvl="1"/>
            <a:r>
              <a:rPr lang="en-US" dirty="0"/>
              <a:t>256 point per decade</a:t>
            </a:r>
          </a:p>
          <a:p>
            <a:r>
              <a:rPr lang="en-US" dirty="0"/>
              <a:t>Gain response recorded using audio analyzer</a:t>
            </a:r>
          </a:p>
          <a:p>
            <a:r>
              <a:rPr lang="en-US" dirty="0"/>
              <a:t>Reference taken: Pipe with no resonators attached</a:t>
            </a:r>
          </a:p>
          <a:p>
            <a:pPr lvl="1"/>
            <a:r>
              <a:rPr lang="en-US" dirty="0"/>
              <a:t>Reference data subtracted out of each experimental run data</a:t>
            </a:r>
          </a:p>
          <a:p>
            <a:r>
              <a:rPr lang="en-US" dirty="0"/>
              <a:t>Points label in each of the following plots indicates the theoretical resonance locations according to the Theoretical Data</a:t>
            </a:r>
          </a:p>
        </p:txBody>
      </p:sp>
    </p:spTree>
    <p:extLst>
      <p:ext uri="{BB962C8B-B14F-4D97-AF65-F5344CB8AC3E}">
        <p14:creationId xmlns:p14="http://schemas.microsoft.com/office/powerpoint/2010/main" val="193039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97C2-C7E9-426C-8325-5ED805B0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931015"/>
          </a:xfrm>
        </p:spPr>
        <p:txBody>
          <a:bodyPr/>
          <a:lstStyle/>
          <a:p>
            <a:pPr algn="ctr"/>
            <a:r>
              <a:rPr lang="en-US" dirty="0"/>
              <a:t>Large Pipe – Log Scale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409C3B-80E7-4AA8-8020-E3B7ACC84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57" y="818241"/>
            <a:ext cx="11282086" cy="59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5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97C2-C7E9-426C-8325-5ED805B0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7"/>
            <a:ext cx="10515600" cy="931015"/>
          </a:xfrm>
        </p:spPr>
        <p:txBody>
          <a:bodyPr/>
          <a:lstStyle/>
          <a:p>
            <a:pPr algn="ctr"/>
            <a:r>
              <a:rPr lang="en-US" dirty="0"/>
              <a:t>Large Pipe – Linear Scale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55449D0-E548-456D-A662-1C8CE6BDF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91" y="923278"/>
            <a:ext cx="11169417" cy="589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5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6E4B-D497-44DE-8310-9E83CCAC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– 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43DD-C72F-4033-A991-A5A4969B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resonances are mostly present</a:t>
            </a:r>
          </a:p>
          <a:p>
            <a:r>
              <a:rPr lang="en-US" dirty="0"/>
              <a:t>Coupled resonances are not substantially present</a:t>
            </a:r>
          </a:p>
        </p:txBody>
      </p:sp>
    </p:spTree>
    <p:extLst>
      <p:ext uri="{BB962C8B-B14F-4D97-AF65-F5344CB8AC3E}">
        <p14:creationId xmlns:p14="http://schemas.microsoft.com/office/powerpoint/2010/main" val="203263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131E-30C9-471E-A088-6FDE79C7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0B13-CC14-4933-B40F-55EFCB45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6"/>
            <a:ext cx="10515600" cy="5027938"/>
          </a:xfrm>
        </p:spPr>
        <p:txBody>
          <a:bodyPr>
            <a:normAutofit/>
          </a:bodyPr>
          <a:lstStyle/>
          <a:p>
            <a:r>
              <a:rPr lang="en-US" dirty="0"/>
              <a:t>1 inch Diameter Pipe</a:t>
            </a:r>
          </a:p>
          <a:p>
            <a:pPr lvl="1"/>
            <a:r>
              <a:rPr lang="en-US" dirty="0"/>
              <a:t>Note: Speaker head ~3 in diameter, therefore larger than pipe</a:t>
            </a:r>
          </a:p>
          <a:p>
            <a:pPr lvl="1"/>
            <a:r>
              <a:rPr lang="en-US" dirty="0"/>
              <a:t>May cause inconsistency</a:t>
            </a:r>
          </a:p>
          <a:p>
            <a:r>
              <a:rPr lang="en-US" dirty="0"/>
              <a:t>Coupled 50mL Helmholtz Resonators</a:t>
            </a:r>
          </a:p>
          <a:p>
            <a:r>
              <a:rPr lang="en-US" dirty="0"/>
              <a:t>Frequency sweep from 20Hz to 2kHz using speaker</a:t>
            </a:r>
          </a:p>
          <a:p>
            <a:pPr lvl="1"/>
            <a:r>
              <a:rPr lang="en-US" dirty="0"/>
              <a:t>256 points </a:t>
            </a:r>
            <a:r>
              <a:rPr lang="en-US"/>
              <a:t>per decade</a:t>
            </a:r>
            <a:endParaRPr lang="en-US" dirty="0"/>
          </a:p>
          <a:p>
            <a:r>
              <a:rPr lang="en-US" dirty="0"/>
              <a:t>Gain response recorded using audio analyzer</a:t>
            </a:r>
          </a:p>
          <a:p>
            <a:r>
              <a:rPr lang="en-US" dirty="0"/>
              <a:t>Reference taken: Pipe with no resonators attached</a:t>
            </a:r>
          </a:p>
          <a:p>
            <a:pPr lvl="1"/>
            <a:r>
              <a:rPr lang="en-US" dirty="0"/>
              <a:t>Reference data subtracted out of each experimental run data</a:t>
            </a:r>
          </a:p>
          <a:p>
            <a:r>
              <a:rPr lang="en-US" dirty="0"/>
              <a:t>Points label in each of the following plots indicates the theoretical resonance locations according to the Theoretical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7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97C2-C7E9-426C-8325-5ED805B0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7"/>
            <a:ext cx="10515600" cy="931015"/>
          </a:xfrm>
        </p:spPr>
        <p:txBody>
          <a:bodyPr/>
          <a:lstStyle/>
          <a:p>
            <a:pPr algn="ctr"/>
            <a:r>
              <a:rPr lang="en-US" dirty="0"/>
              <a:t>Small Pipe – Log Scale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B996F-39E7-4B89-A280-290BB7B84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75" y="955103"/>
            <a:ext cx="11377650" cy="58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9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97C2-C7E9-426C-8325-5ED805B0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7"/>
            <a:ext cx="10515600" cy="931015"/>
          </a:xfrm>
        </p:spPr>
        <p:txBody>
          <a:bodyPr/>
          <a:lstStyle/>
          <a:p>
            <a:pPr algn="ctr"/>
            <a:r>
              <a:rPr lang="en-US" dirty="0"/>
              <a:t>Small Pipe – Linear Scale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1BDB11-6907-4EA1-B135-1DC46798E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51" y="963260"/>
            <a:ext cx="11205298" cy="57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5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Coupled Resonator Review</vt:lpstr>
      <vt:lpstr>Theoretical Data</vt:lpstr>
      <vt:lpstr>Experiment 1</vt:lpstr>
      <vt:lpstr>Large Pipe – Log Scale</vt:lpstr>
      <vt:lpstr>Large Pipe – Linear Scale</vt:lpstr>
      <vt:lpstr>Conclusion – Experiment 1</vt:lpstr>
      <vt:lpstr>Experiment 2</vt:lpstr>
      <vt:lpstr>Small Pipe – Log Scale</vt:lpstr>
      <vt:lpstr>Small Pipe – Linear Scale</vt:lpstr>
      <vt:lpstr>Conclusion – Experiment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Coupled Resonator Review</dc:title>
  <dc:creator>Matías Mendieta</dc:creator>
  <cp:lastModifiedBy>Matías Mendieta</cp:lastModifiedBy>
  <cp:revision>3</cp:revision>
  <dcterms:created xsi:type="dcterms:W3CDTF">2018-01-19T11:26:22Z</dcterms:created>
  <dcterms:modified xsi:type="dcterms:W3CDTF">2018-01-19T12:43:26Z</dcterms:modified>
</cp:coreProperties>
</file>