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0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918" y="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E36C1-F981-C22D-1197-3F922157F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C4DD9-CAC0-216C-5899-DA1999364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71C47-38A7-B52C-0600-D10E10656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C73B-43B4-4E01-ACAF-FB673C7CD9A5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F04C4-09E2-95EB-936D-FC32575C5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3555C-F594-BF93-4ED3-75FC75496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3ED6-00F0-4EB8-8514-5DF70A13B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3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863B-0450-9F4B-773C-E01B0748B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90EBE1-4D82-56C3-7E8C-AE96E33D6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6A5AC-7342-8366-60FC-8C51BC40C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C73B-43B4-4E01-ACAF-FB673C7CD9A5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9F2E1-CD89-20DD-9165-E39ED745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8303A-75EC-20CE-8240-450C87C1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3ED6-00F0-4EB8-8514-5DF70A13B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34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E6A010-4266-F81F-C4CF-363DD76886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2A5693-4484-AF6E-2B9B-3DC55D22B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5FE1C-5D9A-0665-E738-EF1319ED9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C73B-43B4-4E01-ACAF-FB673C7CD9A5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8D196-BE7E-FD88-BD86-B2407D5E7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C4329-2BC9-B544-0377-2938BA760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3ED6-00F0-4EB8-8514-5DF70A13B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5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6F3D2-89F5-A978-7523-D9ACA692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EE1B6-4F30-62D4-440F-6882D9D2D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E11A8-673F-6D72-22A7-31F9FC0DC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C73B-43B4-4E01-ACAF-FB673C7CD9A5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2A32F-332F-4211-C303-764987070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18665-44E9-4753-24DC-2F6A19C1E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3ED6-00F0-4EB8-8514-5DF70A13B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605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D378F-4D4A-C5F6-EC39-7D3BD6013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CCCB0-3FDC-F724-1853-145D414D3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B7C3B-E20C-72BB-8675-7CBEA5202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C73B-43B4-4E01-ACAF-FB673C7CD9A5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904E7-9FFB-3C7E-2E4C-12B487E9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171B2-F940-61D1-8BB0-41C094B27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3ED6-00F0-4EB8-8514-5DF70A13B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0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375A4-C7BD-F2A5-F13D-AC297F75C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655CB-C032-B7EF-28CF-A77F9D67E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47E5A-A5C7-312B-30ED-C481ABF44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3F75A-87B6-EDFA-1373-00846ACAE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C73B-43B4-4E01-ACAF-FB673C7CD9A5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F1753-ABC4-AE61-0869-7FF22EFCB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666C0-FC43-76F1-A541-8AE2B476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3ED6-00F0-4EB8-8514-5DF70A13B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76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34342-6ED8-E9C4-B86B-C1CA9A984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78ACD-D254-79E9-EBB4-D8E7D620A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6ECAC-F7CD-587C-A818-8B8456EA6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F296C7-2FFC-3F9C-3EBF-D84C324B8D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610172-E0A7-E622-5EA5-3FD502C2E4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34942A-A341-4A27-ACFA-46A2A2DA1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C73B-43B4-4E01-ACAF-FB673C7CD9A5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36BAA6-8DBF-7586-9D3F-74DC52DB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4C29A5-EF5E-965B-DB16-F7EC66D2D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3ED6-00F0-4EB8-8514-5DF70A13B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0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BE908-7E15-C33B-9D0F-B4E7972C2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C22ECF-08D2-2D44-D265-396DFB35A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C73B-43B4-4E01-ACAF-FB673C7CD9A5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67CF02-D0D4-654F-2EED-54F34E50A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64DE7A-4A8B-3782-0EDD-B2A0F89C1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3ED6-00F0-4EB8-8514-5DF70A13B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6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E935B9-20B2-AD3C-FE53-FE11B0764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C73B-43B4-4E01-ACAF-FB673C7CD9A5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C1228A-78D7-52BD-04EC-DE83E08FB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E0BA5-679F-A362-FEF1-175A455F4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3ED6-00F0-4EB8-8514-5DF70A13B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09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BB816-BCF1-9052-86CF-193CC83EC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4A4C4-1AE0-B223-0422-71BE33C16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E5890-B7CC-DB85-AF82-FBE4B55AF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29E85-BC71-70E8-4B74-C14E8C76C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C73B-43B4-4E01-ACAF-FB673C7CD9A5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004D0-CF74-D22B-7750-134571AB5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BCCC1-F3C3-B7F6-98F2-8119B6A2D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3ED6-00F0-4EB8-8514-5DF70A13B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45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6B796-135D-6DAC-BCCC-0CA824D94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2E5F7C-ABB0-0922-11E2-936ABE87A6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B52FAA-14D2-733F-92B4-088A3B58F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38D85-9317-C38F-5706-D85409F64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C73B-43B4-4E01-ACAF-FB673C7CD9A5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995F3-6213-3C2D-EFC4-A2C9DF84B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4D48C-02AF-9B23-F0FF-46B45CE7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3ED6-00F0-4EB8-8514-5DF70A13B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80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C4C25B-0391-9E58-D2AC-192553E2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4AE10-BF41-1422-CD36-DE45A0FF3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5B02A-0D99-6633-5301-0CFED395C6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5C73B-43B4-4E01-ACAF-FB673C7CD9A5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5DD75-1EAE-F770-6EB4-E1EBC52A0C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62A86-4213-7969-0A67-BB481E825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33ED6-00F0-4EB8-8514-5DF70A13B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34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38ACD-4BA7-AEFC-0481-F74FF03C32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1FECE8-BF2B-28AD-9D3A-BAD469ACEE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40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AB2E2-20B1-2FFB-B3D4-F7C44D3DA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51183-58D9-8D07-53BD-82C37F506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58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9EE2C-2A4F-2814-526B-064466271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0C2B65-F61C-CBFE-6248-999B1BF3B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520" y="1912353"/>
            <a:ext cx="9189720" cy="334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736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1E9B4C-7BA0-5F9C-7CC3-229735CB3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714" y="901134"/>
            <a:ext cx="8985886" cy="36680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14E9F0-C4CC-2632-1C48-D5C2E8012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127" y="4569143"/>
            <a:ext cx="7612016" cy="1844923"/>
          </a:xfrm>
          <a:prstGeom prst="rect">
            <a:avLst/>
          </a:prstGeom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13E158A1-2C3C-181B-94C2-069FC2C02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734263" y="6091813"/>
            <a:ext cx="6659880" cy="64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40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6F03EC-E0A0-E0AA-1BC5-E5F3FB0E5E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760" y="1637903"/>
            <a:ext cx="10420928" cy="35821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F91A73-6318-BB5A-9B24-D58B4A624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420" y="5220097"/>
            <a:ext cx="8519160" cy="126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35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F35A4A-3854-B22B-D70E-4E5254B5A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" y="1988587"/>
            <a:ext cx="9357359" cy="32215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08722D-3254-927E-343B-9AD2B9162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776" y="5643562"/>
            <a:ext cx="8162447" cy="90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431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95F48-CF5E-5C83-A2B0-005401660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96E46D-4B03-4F4F-C565-350EC7EEA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237" y="2667000"/>
            <a:ext cx="8563928" cy="253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26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DCAA28-2574-E662-39FF-322C15888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678" y="1905000"/>
            <a:ext cx="9653619" cy="276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842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01D72B-5707-0A41-8DF9-C1B963A56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831" y="1493520"/>
            <a:ext cx="8190338" cy="244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777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3</cp:revision>
  <dcterms:created xsi:type="dcterms:W3CDTF">2025-03-06T00:18:02Z</dcterms:created>
  <dcterms:modified xsi:type="dcterms:W3CDTF">2025-03-06T00:19:36Z</dcterms:modified>
</cp:coreProperties>
</file>