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43" autoAdjust="0"/>
    <p:restoredTop sz="94694" autoAdjust="0"/>
  </p:normalViewPr>
  <p:slideViewPr>
    <p:cSldViewPr snapToGrid="0" snapToObjects="1">
      <p:cViewPr varScale="1">
        <p:scale>
          <a:sx n="75" d="100"/>
          <a:sy n="75" d="100"/>
        </p:scale>
        <p:origin x="918" y="65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endParaRPr b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algn="ctr">
              <a:buNone/>
            </a:pPr>
            <a:r>
              <a:rPr lang="en-US" sz="4000" b="1"/>
              <a:t>K-Nearest Neighbors (K-NN)</a:t>
            </a:r>
            <a:endParaRPr sz="4000"/>
          </a:p>
          <a:p>
            <a:pPr marL="0" lvl="0" indent="0" algn="ctr">
              <a:buNone/>
            </a:pPr>
            <a:endParaRPr lang="id-ID"/>
          </a:p>
          <a:p>
            <a:pPr marL="0" lvl="0" indent="0" algn="ctr">
              <a:buNone/>
            </a:pPr>
            <a:endParaRPr lang="id-ID"/>
          </a:p>
          <a:p>
            <a:pPr marL="0" lvl="0" indent="0" algn="ctr">
              <a:buNone/>
            </a:pPr>
            <a:r>
              <a:t>Mulaab</a:t>
            </a:r>
          </a:p>
          <a:p>
            <a:pPr marL="0" lvl="0" indent="0" algn="ctr">
              <a:buNone/>
            </a:pPr>
            <a:r>
              <a:t>Teknik Informatika UTM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Ringkasan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Poin-Poin Penting:</a:t>
            </a:r>
            <a:br/>
            <a:r>
              <a:t>- K-NN adalah algoritma sederhana dan efektif untuk klasifikasi dan regresi.</a:t>
            </a:r>
            <a:br/>
            <a:r>
              <a:t>- Pemilihan K dan metrik jarak sangat memengaruhi performa model.</a:t>
            </a:r>
            <a:br/>
            <a:r>
              <a:t>- Cocok untuk dataset kecil hingga sedang, tetapi kurang efisien untuk dataset besar atau dimensi tinggi.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Pengenalan K-NN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Apa Itu K-NN?</a:t>
            </a:r>
            <a:br/>
            <a:r>
              <a:t>- Algoritma supervised learning untuk klasifikasi dan regresi.</a:t>
            </a:r>
            <a:br/>
            <a:r>
              <a:t>-  Sederhana, intuitif, dan tidak memerlukan pelatihan eksplisit.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Cara Kerja K-NN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Langkah-Langkah K-NN:</a:t>
            </a:r>
            <a:br/>
            <a:r>
              <a:t>1. Hitung jarak antara data baru dan semua data dalam dataset.</a:t>
            </a:r>
            <a:br/>
            <a:r>
              <a:t>2. Pilih </a:t>
            </a:r>
            <a:r>
              <a:rPr b="1"/>
              <a:t>K</a:t>
            </a:r>
            <a:r>
              <a:t> tetangga terdekat.</a:t>
            </a:r>
            <a:br/>
            <a:r>
              <a:t>3. Untuk klasifikasi: Ambil mayoritas kelas dari K tetangga.</a:t>
            </a:r>
            <a:br/>
            <a:r>
              <a:t>4. Untuk regresi: Ambil rata-rata nilai dari K tetangga.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Metrik Jarak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14B32B3-1FBD-268B-A402-DC2E552F95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225" y="1145576"/>
            <a:ext cx="5790597" cy="331598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Pemilihan Nilai 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Bagaimana Memilih K?</a:t>
            </a:r>
            <a:br/>
            <a:r>
              <a:t>- </a:t>
            </a:r>
            <a:r>
              <a:rPr b="1"/>
              <a:t>K kecil:</a:t>
            </a:r>
            <a:r>
              <a:t> Model lebih sensitif terhadap noise (overfitting).</a:t>
            </a:r>
            <a:br/>
            <a:r>
              <a:t>- </a:t>
            </a:r>
            <a:r>
              <a:rPr b="1"/>
              <a:t>K besar:</a:t>
            </a:r>
            <a:r>
              <a:t> Model lebih smooth, tetapi mungkin underfitting.</a:t>
            </a:r>
            <a:br/>
            <a:r>
              <a:t>- Cara optimal: Gunakan cross-validation untuk memilih K terbaik.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Kelebihan K-NN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Kelebihan Algoritma K-NN:</a:t>
            </a:r>
            <a:br/>
            <a:r>
              <a:t>- Mudah dipahami dan diimplementasikan.</a:t>
            </a:r>
            <a:br/>
            <a:r>
              <a:t>- Tidak memerlukan pelatihan (training) eksplisit.</a:t>
            </a:r>
            <a:br/>
            <a:r>
              <a:t>- Dapat digunakan untuk klasifikasi dan regresi.</a:t>
            </a:r>
            <a:br/>
            <a:r>
              <a:t>- Fleksibel dengan metrik jarak yang berbeda.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Kekurangan K-NN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Kekurangan Algoritma K-NN:</a:t>
            </a:r>
            <a:br/>
            <a:r>
              <a:t>- Komputasi mahal untuk dataset besar (perlu menghitung jarak ke semua data).</a:t>
            </a:r>
            <a:br/>
            <a:r>
              <a:t>- Sensitif terhadap data yang tidak relevan atau skala fitur.</a:t>
            </a:r>
            <a:br/>
            <a:r>
              <a:t>- Performa buruk pada dataset dengan dimensi tinggi (curse of dimensionality).</a:t>
            </a:r>
            <a:br/>
            <a:r>
              <a:t>- Membutuhkan memori besar untuk menyimpan seluruh dataset.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Aplikasi K-NN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Contoh Penggunaan K-NN:</a:t>
            </a:r>
            <a:br/>
            <a:r>
              <a:t>- Klasifikasi teks atau gambar.</a:t>
            </a:r>
            <a:br/>
            <a:r>
              <a:t>- Sistem rekomendasi (misal: rekomendasi produk).</a:t>
            </a:r>
            <a:br/>
            <a:r>
              <a:t>- Diagnosa medis (misal: klasifikasi penyakit).</a:t>
            </a:r>
            <a:br/>
            <a:r>
              <a:t>- </a:t>
            </a:r>
            <a:r>
              <a:rPr>
                <a:highlight>
                  <a:srgbClr val="FFFF00"/>
                </a:highlight>
              </a:rPr>
              <a:t>Deteksi anomali (misal: fraud detection).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b="1"/>
              <a:t>Implementasi Sederhana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lvl="0" indent="0">
              <a:buNone/>
            </a:pPr>
            <a:r>
              <a:rPr b="1"/>
              <a:t>Contoh Kode Python:</a:t>
            </a:r>
          </a:p>
          <a:p>
            <a:pPr lvl="0" indent="0">
              <a:buNone/>
            </a:pPr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sklearn.neighbors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KNeighborsClassifier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sklearn.datasets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load_iris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sklearn.model_selection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train_test_split</a:t>
            </a:r>
            <a:br/>
            <a:r>
              <a:rPr b="1">
                <a:solidFill>
                  <a:srgbClr val="008000"/>
                </a:solidFill>
                <a:latin typeface="Courier"/>
              </a:rPr>
              <a:t>from</a:t>
            </a:r>
            <a:r>
              <a:rPr>
                <a:latin typeface="Courier"/>
              </a:rPr>
              <a:t> sklearn.metrics </a:t>
            </a:r>
            <a:r>
              <a:rPr b="1">
                <a:solidFill>
                  <a:srgbClr val="008000"/>
                </a:solidFill>
                <a:latin typeface="Courier"/>
              </a:rPr>
              <a:t>import</a:t>
            </a:r>
            <a:r>
              <a:rPr>
                <a:latin typeface="Courier"/>
              </a:rPr>
              <a:t> accuracy_score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Load dataset</a:t>
            </a:r>
            <a:br/>
            <a:r>
              <a:rPr>
                <a:latin typeface="Courier"/>
              </a:rPr>
              <a:t>data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load_iris()</a:t>
            </a:r>
            <a:br/>
            <a:r>
              <a:rPr>
                <a:latin typeface="Courier"/>
              </a:rPr>
              <a:t>X_train, X_test, y_train, y_test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train_test_split(data.data, data.target, test_size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0.2</a:t>
            </a:r>
            <a:r>
              <a:rPr>
                <a:latin typeface="Courier"/>
              </a:rPr>
              <a:t>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Buat model K-NN</a:t>
            </a:r>
            <a:br/>
            <a:r>
              <a:rPr>
                <a:latin typeface="Courier"/>
              </a:rPr>
              <a:t>knn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KNeighborsClassifier(n_neighbors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knn.fit(X_train, y_train)</a:t>
            </a:r>
            <a:br/>
            <a:br/>
            <a:r>
              <a:rPr i="1">
                <a:solidFill>
                  <a:srgbClr val="60A0B0"/>
                </a:solidFill>
                <a:latin typeface="Courier"/>
              </a:rPr>
              <a:t># Prediksi</a:t>
            </a:r>
            <a:br/>
            <a:r>
              <a:rPr>
                <a:latin typeface="Courier"/>
              </a:rPr>
              <a:t>y_pred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knn.predict(X_test)</a:t>
            </a:r>
            <a:br/>
            <a:r>
              <a:rPr>
                <a:solidFill>
                  <a:srgbClr val="008000"/>
                </a:solidFill>
                <a:latin typeface="Courier"/>
              </a:rPr>
              <a:t>print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70A0"/>
                </a:solidFill>
                <a:latin typeface="Courier"/>
              </a:rPr>
              <a:t>"Akurasi:"</a:t>
            </a:r>
            <a:r>
              <a:rPr>
                <a:latin typeface="Courier"/>
              </a:rPr>
              <a:t>, accuracy_score(y_test, y_pred))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483</Words>
  <Application>Microsoft Office PowerPoint</Application>
  <PresentationFormat>On-screen Show (16:9)</PresentationFormat>
  <Paragraphs>23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</vt:lpstr>
      <vt:lpstr>Office Theme</vt:lpstr>
      <vt:lpstr>PowerPoint Presentation</vt:lpstr>
      <vt:lpstr>Pengenalan K-NN</vt:lpstr>
      <vt:lpstr>Cara Kerja K-NN</vt:lpstr>
      <vt:lpstr>Metrik Jarak</vt:lpstr>
      <vt:lpstr>Pemilihan Nilai K</vt:lpstr>
      <vt:lpstr>Kelebihan K-NN</vt:lpstr>
      <vt:lpstr>Kekurangan K-NN</vt:lpstr>
      <vt:lpstr>Aplikasi K-NN</vt:lpstr>
      <vt:lpstr>Implementasi Sederhana</vt:lpstr>
      <vt:lpstr>Ringkasan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Untitled</dc:title>
  <dc:creator/>
  <cp:keywords/>
  <cp:lastModifiedBy>Administrator</cp:lastModifiedBy>
  <cp:revision>3</cp:revision>
  <dcterms:created xsi:type="dcterms:W3CDTF">2025-02-26T22:44:35Z</dcterms:created>
  <dcterms:modified xsi:type="dcterms:W3CDTF">2025-02-26T23:14:24Z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ditor">
    <vt:lpwstr>visual</vt:lpwstr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