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3" r:id="rId4"/>
    <p:sldId id="259" r:id="rId5"/>
    <p:sldId id="266" r:id="rId6"/>
    <p:sldId id="264" r:id="rId7"/>
    <p:sldId id="265" r:id="rId8"/>
    <p:sldId id="257" r:id="rId9"/>
    <p:sldId id="261" r:id="rId10"/>
    <p:sldId id="263" r:id="rId11"/>
    <p:sldId id="262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15:52.5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117 5 24575,'0'14'0,"-18"404"0,-6-136 0,9-33 0,12-144 0,-4-35 0,-27 124 0,31-181 0,2-10 0,-2 11 0,0 1 0,1 0 0,0 0 0,1 26 0,1-38 0,0-1 0,0 1 0,1 0 0,-1 0 0,1 0 0,0 0 0,0-1 0,0 1 0,0 0 0,0 0 0,1-1 0,-1 1 0,1-1 0,-1 0 0,1 1 0,0-1 0,0 0 0,0 0 0,0 0 0,1 0 0,-1 0 0,0-1 0,1 1 0,-1-1 0,1 0 0,0 1 0,-1-1 0,1 0 0,0 0 0,5 0 0,-5 0 0,-1 0 0,1-1 0,0 0 0,-1 1 0,1-1 0,0 0 0,-1 0 0,1 0 0,0-1 0,-1 1 0,1-1 0,0 1 0,-1-1 0,1 0 0,-1 0 0,1 0 0,-1 0 0,0-1 0,1 1 0,-1-1 0,0 1 0,0-1 0,0 0 0,0 0 0,0 0 0,0 0 0,-1 0 0,1 0 0,-1 0 0,1-1 0,-1 1 0,0 0 0,0-1 0,0 1 0,0-1 0,0 1 0,0-5 0,4-14 0,-1 0 0,-1-1 0,0-32 0,-6-71 0,0 54 0,1-466 0,3 321 0,0 187 0,2 0 0,13-50 0,-9 46 0,-4 20 0,0-1 0,1 2 0,1-1 0,0 0 0,1 1 0,1 0 0,0 0 0,0 1 0,1 0 0,17-19 0,-17 22 0,-1 1 0,1 0 0,0 1 0,1 0 0,-1 0 0,1 1 0,0 0 0,1 0 0,-1 1 0,1 0 0,0 1 0,0 0 0,0 1 0,17-2 0,8 2 0,0 1 0,35 4 0,-67-2 0,0-1 0,0 1 0,0-1 0,-1 1 0,1 0 0,0 0 0,0 1 0,-1-1 0,1 1 0,0-1 0,-1 1 0,0 0 0,1-1 0,-1 1 0,0 1 0,0-1 0,0 0 0,0 0 0,-1 1 0,1-1 0,0 1 0,-1 0 0,0-1 0,0 1 0,0 0 0,0 0 0,0-1 0,0 1 0,0 6 0,1 8 0,-1 0 0,0 0 0,-1 0 0,-3 20 0,0-6 0,3-5 0,-1-7 0,0 0 0,-4 21 0,4-33 0,-1-1 0,1 0 0,-2 1 0,1-1 0,-1 0 0,0 0 0,0-1 0,0 1 0,-1-1 0,-4 6 0,0-2 0,-1-1 0,1-1 0,-1 1 0,-1-1 0,-16 9 0,-56 23 0,82-38 0,-17 5 0,1-1 0,-1-1 0,-20 3 0,1 1 0,4-3 0,23-3 0,1-1 0,-1 1 0,0 0 0,0 1 0,1 0 0,-12 5 0,20-8 0,0 0 0,-1 0 0,1 0 0,0 0 0,0 1 0,-1-1 0,1 0 0,0 0 0,0 0 0,0 0 0,-1 0 0,1 0 0,0 1 0,0-1 0,0 0 0,-1 0 0,1 0 0,0 1 0,0-1 0,0 0 0,0 0 0,-1 1 0,1-1 0,0 0 0,0 0 0,0 1 0,0-1 0,0 0 0,0 0 0,0 1 0,0-1 0,0 0 0,0 0 0,0 1 0,0-1 0,0 0 0,0 0 0,0 1 0,0-1 0,0 1 0,12 4 0,19-1 0,30-5 0,-47 0 0,1 0 0,-1 1 0,1 1 0,-1 0 0,28 6 0,-33-3 0,1 0 0,-2 1 0,1 0 0,0 1 0,-1 0 0,9 7 0,21 15 0,-10-9 0,-1 1 0,0 2 0,38 40 0,62 84 0,-48-51 0,-69-84 0,185 205 0,-182-201-341,0 1 0,-1 0-1,17 30 1,-20-28-6485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7:12.357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403 1 24575,'-2'0'0,"0"0"0,0 1 0,1-1 0,-1 1 0,0-1 0,1 1 0,-1-1 0,0 1 0,1 0 0,-1 0 0,1 0 0,0 0 0,-1 0 0,1 0 0,0 0 0,-3 3 0,-16 24 0,17-24 0,-121 205 0,108-176 0,0 2 0,3 0 0,0 0 0,-10 56 0,8-24 0,-3-1 0,-44 106 0,57-158 0,1 0 0,0 1 0,1-1 0,-1 26 0,2-20 0,-8 33 0,3-18 0,2-1 0,1 1 0,2 1 0,3 50 0,0-43 0,-1-33 0,1 0 0,0-1 0,0 1 0,1 0 0,1-1 0,0 1 0,0-1 0,1 1 0,9 15 0,-1-6 0,0-1 0,2 0 0,20 21 0,-23-30 0,1 0 0,-1 0 0,1-1 0,1-1 0,-1 0 0,1-1 0,1 0 0,22 6 0,24 12 0,41 18 0,-59-21 0,-35-16 0,1 0 0,0-1 0,0 0 0,1-1 0,-1 0 0,1 0 0,11 1 0,5-1-1365,-1-2-5461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0:35.0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87 24575,'7'0'0,"-1"-1"0,0 0 0,0 0 0,0-1 0,7-2 0,17-4 0,182-31 0,-151 28 0,-28 4 0,1 1 0,39-1 0,-40 7 0,-21 0 0,-18 1 0,-60 4-1365,26 2-5461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0:36.3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 24575,'25'-1'0,"-15"1"0,1-1 0,0 2 0,18 2 0,-26-3 0,0 1 0,0 0 0,0 0 0,0 0 0,0 0 0,0 1 0,0-1 0,-1 1 0,1-1 0,-1 1 0,1 0 0,-1 0 0,0 0 0,1 1 0,-1-1 0,0 0 0,2 5 0,17 33 0,9 14 0,36 46 0,-37-53 0,2-2 0,62 70 0,-51-74 0,-17-17 0,36 44 0,-60-66 0,1 0 0,-1 0 0,1 0 0,-1 0 0,0 0 0,0 0 0,0 0 0,0 0 0,0 1 0,0-1 0,-1 0 0,1 1 0,-1-1 0,0 1 0,1 3 0,-2-4 0,1 0 0,-1-1 0,0 1 0,0 0 0,1-1 0,-1 1 0,0-1 0,0 0 0,-1 1 0,1-1 0,0 0 0,0 1 0,-1-1 0,1 0 0,0 0 0,-1 0 0,1 0 0,-1 0 0,0-1 0,1 1 0,-3 0 0,-45 19 0,-2-2 0,-57 11 0,85-24-455,0-2 0,-45 1 0,43-3-6371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0:37.7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1 167 24575,'0'-1'0,"0"0"0,1 0 0,-1 0 0,0 1 0,0-1 0,1 0 0,-1 0 0,1 0 0,-1 1 0,1-1 0,-1 0 0,1 1 0,-1-1 0,1 0 0,0 1 0,-1-1 0,1 1 0,0-1 0,0 1 0,-1-1 0,1 1 0,1-1 0,24-9 0,-13 6 0,14-7 0,1 2 0,0 1 0,40-5 0,-42 8 0,175-32 0,-160 27 0,60-21 0,-96 29-111,-4 2 33,0 0 0,0-1-1,1 1 1,-1-1-1,0 1 1,0-1 0,0 1-1,0-1 1,0 1-1,0-1 1,0 0 0,0 0-1,0 0 1,0 1-1,1-3 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0:40.5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24575,'0'8'0,"1"0"0,0 0 0,1 0 0,4 14 0,1 3 0,153 590 0,-141-524 0,17 60 0,-35-146 0,1 0 0,0 1 0,-1-1 0,2 0 0,-1 0 0,1 0 0,-1 0 0,1-1 0,1 1 0,-1-1 0,1 0 0,-1 0 0,1 0 0,1 0 0,-1 0 0,0-1 0,1 0 0,-1 0 0,1 0 0,0-1 0,0 0 0,0 1 0,1-2 0,-1 1 0,0-1 0,1 1 0,-1-2 0,1 1 0,-1 0 0,1-1 0,8-1 0,-5 1 0,0 0 0,0-1 0,0 0 0,0 0 0,0-1 0,14-4 0,-19 4 0,-1 0 0,1 0 0,0 0 0,-1 0 0,1-1 0,-1 1 0,0-1 0,0 0 0,0 0 0,0 0 0,-1-1 0,1 1 0,-1-1 0,0 1 0,0-1 0,3-5 0,-2-2 0,0 1 0,0-1 0,-1 0 0,0 0 0,-1 0 0,0 0 0,-1-15 0,0 14 0,0 1 0,1-1 0,0 0 0,6-21 0,-7 32 0,0 1 0,0-1 0,0 1 0,0 0 0,0-1 0,0 1 0,0-1 0,0 1 0,0 0 0,0-1 0,1 1 0,-1-1 0,0 1 0,0 0 0,0-1 0,1 1 0,-1 0 0,0-1 0,0 1 0,1 0 0,-1-1 0,0 1 0,1 0 0,-1 0 0,0 0 0,1-1 0,-1 1 0,1 0 0,-1 0 0,0 0 0,1 0 0,-1-1 0,1 1 0,-1 0 0,0 0 0,1 0 0,0 0 0,0 1 0,0 0 0,0 0 0,0 0 0,0 0 0,0 0 0,0 0 0,0 0 0,0 0 0,-1 1 0,1-1 0,0 3 0,51 126 0,-39-92 0,1 0 0,3-1 0,33 57 0,-45-86 0,1-1 0,0 0 0,0-1 0,0 1 0,1-1 0,14 10 0,-18-14 0,0 0 0,0 0 0,1 0 0,-1-1 0,0 1 0,1-1 0,-1 0 0,1 0 0,-1 0 0,1 0 0,0-1 0,-1 1 0,1-1 0,0 0 0,-1 0 0,1 0 0,0-1 0,-1 1 0,6-2 0,-7 1 0,0 0 0,0-1 0,0 1 0,1 0 0,-2-1 0,1 1 0,0-1 0,0 1 0,0-1 0,-1 0 0,1 0 0,-1 1 0,0-1 0,1 0 0,-1-1 0,0 1 0,0 0 0,0 0 0,0 0 0,0-4 0,2-6 0,-1 1 0,-1 0 0,0-15 0,3-11 0,2 11 0,-4 15 0,1 0 0,-1 0 0,-1 0 0,1-14 0,-2 22 0,-1 0 0,1 0 0,0 0 0,-1 0 0,0 0 0,0 0 0,0 0 0,0 0 0,0 1 0,0-1 0,-1 0 0,1 1 0,-1-1 0,0 1 0,0-1 0,0 1 0,0 0 0,0 0 0,0 0 0,-4-2 0,-5-4 0,0 1 0,-1 0 0,0 1 0,0 1 0,0 0 0,-24-6 0,15 7 0,1 1 0,0 1 0,-37 0 0,0 3-1365,33 0-5461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0:55.6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81 24575,'5'0'0,"6"0"0,11 0 0,11 0 0,15 0 0,9 0 0,10 0 0,2 0 0,0-5 0,-2-1 0,-9-5 0,-3-1 0,-7 3 0,-6 2 0,-6-3 0,-3 1 0,-4 2 0,-6 2-8191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1:01.3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 24575,'53'-1'0,"64"2"0,-112 0 0,1 1 0,0-1 0,-1 1 0,1 0 0,-1 0 0,0 0 0,0 1 0,0 0 0,0 0 0,0 0 0,-1 1 0,1-1 0,-1 1 0,0 0 0,0 1 0,0-1 0,-1 0 0,1 1 0,-1 0 0,5 10 0,-1 0 0,0 0 0,-1 1 0,0 0 0,-1 1 0,-1-1 0,2 18 0,-5-25 0,0 0 0,0-1 0,-1 1 0,0 0 0,-1 0 0,0-1 0,-1 1 0,-2 10 0,2-14 0,1-1 0,-1 0 0,0 1 0,0-1 0,0 0 0,-1 0 0,0-1 0,1 1 0,-1 0 0,0-1 0,-1 0 0,1 1 0,-1-1 0,1-1 0,-1 1 0,0 0 0,-6 2 0,-24 9 0,-44 11 0,9-2 0,69-23 0,0 0 0,0 0 0,0 0 0,0 0 0,0 0 0,0 0 0,0 0 0,0 0 0,0 0 0,0 0 0,1 0 0,-1 0 0,0 0 0,0 0 0,0 0 0,0 1 0,0-1 0,0 0 0,0 0 0,0 0 0,0 0 0,0 0 0,0 0 0,0 0 0,0 0 0,0 0 0,0 0 0,0 0 0,0 0 0,0 1 0,0-1 0,0 0 0,-1 0 0,1 0 0,0 0 0,0 0 0,0 0 0,0 0 0,0 0 0,0 0 0,0 0 0,0 0 0,0 0 0,0 0 0,0 0 0,0 0 0,0 0 0,0 0 0,0 1 0,0-1 0,0 0 0,-1 0 0,1 0 0,0 0 0,0 0 0,0 0 0,0 0 0,0 0 0,11 2 0,17-1 0,323-3 0,-332 5 113,-16 0-323,-12 3-1058,-8 0-5558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0:59.5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1 117 24575,'0'-2'0,"0"0"0,0 0 0,0 0 0,1 0 0,-1-1 0,1 1 0,-1 0 0,1 0 0,0 0 0,0 0 0,0 1 0,0-1 0,0 0 0,0 0 0,0 0 0,1 1 0,2-4 0,-1 3 0,0 0 0,0 0 0,0 0 0,0 0 0,1 0 0,-1 1 0,1 0 0,-1-1 0,7 0 0,6 0 0,1 0 0,0 0 0,29 3 0,-28 0 0,18-3 0,0-2 0,54-11 0,-77 12 0,42-10 0,-36 7 0,0 2 0,30-4 0,-31 7-1365,-6 1-5461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1:02.4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24575,'544'0'-1365,"-520"0"-5461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1:03.7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2 24575,'82'-1'0,"93"3"0,-172-2 0,-1 1 0,1-1 0,-1 1 0,1-1 0,0 1 0,-1 0 0,1 0 0,-1 0 0,1 0 0,-1 0 0,0 1 0,0-1 0,1 1 0,-1 0 0,0-1 0,0 1 0,-1 0 0,1 0 0,0 0 0,-1 1 0,1-1 0,-1 0 0,1 1 0,0 2 0,2 5 0,-1 0 0,-1 0 0,0 1 0,2 19 0,0-1 0,-1-14 0,-1 0 0,0 0 0,-1 0 0,-3 29 0,2-38 0,-1 0 0,-1-1 0,1 1 0,-1-1 0,0 1 0,-1-1 0,1 0 0,-1 1 0,0-2 0,0 1 0,0 0 0,-1 0 0,0-1 0,0 0 0,-9 8 0,8-8-3,-2 0-1,1 0 1,0 0-1,-1 0 0,0-1 1,1 0-1,-1-1 1,-1 0-1,-13 3 1,0-2 54,0-1 1,-23-2 0,27 0-349,0 0 0,0 1 0,0 1 0,-25 5 0,24-1-6529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1:05.8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0 401 24575,'1'-2'0,"0"0"0,0 1 0,0-1 0,0 0 0,0 0 0,0 1 0,0-1 0,0 1 0,1-1 0,-1 1 0,1-1 0,-1 1 0,1 0 0,2-2 0,15-15 0,-16 11 0,0 0 0,0 0 0,0 0 0,-1 0 0,0-1 0,-1 1 0,0 0 0,1-10 0,-1-8 0,-4-29 0,1 40 0,2-1 0,-1 0 0,2 0 0,-1 0 0,2 1 0,4-17 0,-5 27 0,1 0 0,-1 1 0,1-1 0,0 1 0,1 0 0,-1-1 0,0 1 0,1 0 0,0 0 0,0 0 0,0 1 0,0-1 0,0 1 0,0 0 0,1-1 0,-1 1 0,1 1 0,0-1 0,6-1 0,7-3 0,0 2 0,1 0 0,19-2 0,-24 4 0,75-5-1365,-63 7-5461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7:29.908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1 24575,'5'0'0,"1"4"0,5 3 0,6-1 0,-1-2-8191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1:08.7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24575,'1'0'0,"0"1"0,0 0 0,1 0 0,-1-1 0,0 1 0,0 0 0,0 0 0,0 0 0,-1 0 0,1 0 0,0 0 0,0 1 0,-1-1 0,1 0 0,-1 0 0,1 1 0,-1-1 0,1 0 0,-1 0 0,0 1 0,1-1 0,-1 0 0,0 3 0,1 2 0,18 78 0,14 141 0,-17-90 0,-6-63 0,-3-14 0,2-1 0,26 87 0,-26-108 0,-7-26 0,1-1 0,0 1 0,0-1 0,8 15 0,-10-22 0,1 1 0,0 0 0,0-1 0,0 1 0,0-1 0,0 0 0,1 0 0,-1 0 0,1 0 0,-1 0 0,1 0 0,0-1 0,0 0 0,0 1 0,0-1 0,0 0 0,0 0 0,5 1 0,-2-1 0,-1 0 0,1-1 0,0 1 0,0-1 0,-1 0 0,1 0 0,0-1 0,0 1 0,-1-1 0,9-3 0,-11 3 0,0-1 0,-1 1 0,1 0 0,-1-1 0,1 0 0,-1 0 0,1 0 0,-1 0 0,0 0 0,0 0 0,0 0 0,-1-1 0,1 1 0,0-1 0,-1 1 0,1-1 0,-1 0 0,0 1 0,0-1 0,0 0 0,-1 0 0,2-3 0,1-43 0,-4 41 0,1 0 0,1 1 0,-1-1 0,1 0 0,4-12 0,-5 19 0,0 1 0,0-1 0,0 1 0,0-1 0,0 1 0,0-1 0,0 1 0,0-1 0,0 1 0,1-1 0,-1 1 0,0-1 0,0 1 0,1-1 0,-1 1 0,0 0 0,0-1 0,1 1 0,-1-1 0,1 1 0,-1 0 0,0-1 0,1 1 0,-1 0 0,1-1 0,-1 1 0,1 0 0,-1 0 0,1 0 0,-1-1 0,1 1 0,-1 0 0,1 0 0,-1 0 0,1 0 0,-1 0 0,1 0 0,-1 0 0,1 0 0,-1 0 0,1 0 0,-1 0 0,1 0 0,-1 1 0,1-1 0,-1 0 0,1 0 0,-1 0 0,1 1 0,-1-1 0,1 0 0,-1 1 0,0-1 0,1 0 0,-1 1 0,1-1 0,-1 0 0,0 1 0,1-1 0,-1 1 0,0-1 0,0 1 0,1-1 0,-1 1 0,0 0 0,19 34 0,-18-34 0,21 52 0,-14-31 0,0-1 0,2-1 0,0 0 0,1 0 0,1-1 0,15 18 0,-24-34 0,0 1 0,1-2 0,-1 1 0,1 0 0,-1-1 0,1 1 0,0-1 0,0 0 0,0 0 0,0-1 0,0 1 0,0-1 0,1 0 0,-1 0 0,0 0 0,1-1 0,-1 1 0,1-1 0,5-1 0,-7 1 0,0-1 0,1 1 0,-1-1 0,0 0 0,0 0 0,0 0 0,0-1 0,0 1 0,0-1 0,-1 1 0,1-1 0,0 0 0,-1 0 0,0 0 0,1-1 0,-1 1 0,0 0 0,0-1 0,0 0 0,0 1 0,-1-1 0,1 0 0,-1 0 0,1 0 0,-1 0 0,1-6 0,0 1 0,0 0 0,0 0 0,-1 0 0,-1 0 0,1-1 0,-1 1 0,0 0 0,-3-14 0,2 19 0,1 0 0,-1 0 0,0 1 0,0-1 0,-1 0 0,1 0 0,0 1 0,-1-1 0,0 1 0,0-1 0,1 1 0,-1 0 0,-1-1 0,1 1 0,0 0 0,0 0 0,-1 1 0,1-1 0,-1 0 0,0 1 0,1 0 0,-1-1 0,0 1 0,0 0 0,0 1 0,-4-2 0,-20-1 0,0 1 0,0 1 0,-51 5 0,6-1 0,44-2-1365,3-1-5461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1:11.0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265 1 24575,'-7'0'0,"-1"0"0,-1 0 0,1 0 0,-1 1 0,1 0 0,-16 4 0,21-4 0,1 1 0,-1-1 0,1 0 0,-1 1 0,1-1 0,0 1 0,0 0 0,0 0 0,0 0 0,0 0 0,0 0 0,1 0 0,-1 0 0,0 1 0,1-1 0,0 0 0,0 1 0,0-1 0,0 1 0,0 0 0,0-1 0,0 4 0,0-1 0,0-1 0,0 0 0,1 1 0,0-1 0,0 0 0,0 1 0,0-1 0,0 0 0,1 1 0,0-1 0,0 0 0,0 0 0,1 0 0,-1 0 0,1 0 0,0 0 0,0 0 0,0 0 0,1-1 0,-1 1 0,1-1 0,0 1 0,4 3 0,4 1 0,-1 0 0,1 0 0,0-1 0,1-1 0,0 0 0,19 7 0,-29-12 0,1 0 0,-1 0 0,0 0 0,1 0 0,-1-1 0,1 1 0,-1-1 0,1 0 0,-1 0 0,1 0 0,0 0 0,-1 0 0,1 0 0,-1-1 0,1 1 0,-1-1 0,4 0 0,-5-1 0,1 1 0,0 0 0,0-1 0,-1 1 0,1-1 0,0 0 0,-1 1 0,0-1 0,1 0 0,-1 0 0,0 0 0,0 0 0,0 0 0,0 0 0,-1 0 0,1 0 0,0 0 0,-1-1 0,1 1 0,-1-3 0,4-47 0,1 39 0,-5 13 0,0 0 0,0 0 0,1 0 0,-1-1 0,0 1 0,0 0 0,1 0 0,-1 0 0,0 0 0,0 0 0,0 0 0,1 0 0,-1 0 0,0 0 0,0 0 0,1 0 0,-1 0 0,0 0 0,0 0 0,1 1 0,-1-1 0,0 0 0,0 0 0,0 0 0,1 0 0,-1 0 0,0 0 0,0 1 0,0-1 0,1 0 0,-1 0 0,2 2 0,-1 0 0,1 1 0,0-1 0,-1 0 0,0 1 0,1-1 0,1 5 0,6 27 0,-1 1 0,7 57 0,-10-55 0,7 83 0,-6 169 0,-6-239 0,0-43 0,0-1 0,-1 1 0,1-1 0,-1 0 0,0 1 0,-1-1 0,-3 9 0,4-12 0,-1 1 0,0-1 0,-1 1 0,1-1 0,-1 0 0,1 0 0,-1 0 0,0-1 0,0 1 0,0 0 0,0-1 0,-1 0 0,-4 3 0,-4 0 0,0-1 0,0 0 0,-1 0 0,1-1 0,-1-1 0,0 0 0,0-1 0,-18 0 0,7 0 0,-27 5 0,-9 2 23,38-5-486,1 0 1,-36 10-1,38-6-6363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1:13.4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 24575,'72'-2'0,"83"4"0,-152-1 0,0-1 0,0 1 0,0 0 0,-1-1 0,1 1 0,0 1 0,0-1 0,0 0 0,-1 1 0,1-1 0,-1 1 0,1 0 0,-1 0 0,0 0 0,1 0 0,-1 0 0,0 0 0,-1 1 0,1-1 0,0 1 0,-1-1 0,1 1 0,-1 0 0,0 0 0,0-1 0,0 1 0,0 0 0,0 0 0,-1 0 0,1 5 0,1 6 0,-1 1 0,-1 0 0,0-1 0,-5 30 0,5-39 0,-2 1 0,1 0 0,0-1 0,-1 1 0,0-1 0,-1 1 0,1-1 0,-1 0 0,0 0 0,0 0 0,-5 4 0,-1 2 0,-2-1 0,-22 17 0,-15 15 0,46-40 0,-1 1 0,1 0 0,0-1 0,0 1 0,0 0 0,1 0 0,-1 0 0,0 0 0,1 0 0,0 1 0,0-1 0,0 0 0,0 1 0,1-1 0,-1 4 0,1-5 0,0 0 0,0 0 0,1 0 0,-1 0 0,1 0 0,-1-1 0,1 1 0,0 0 0,0 0 0,0 0 0,-1-1 0,2 1 0,-1 0 0,0-1 0,0 1 0,0-1 0,1 0 0,-1 1 0,1-1 0,-1 0 0,1 0 0,0 0 0,-1 0 0,1 0 0,0 0 0,0 0 0,3 0 0,9 4 0,0-1 0,21 2 0,5 1 0,119 26 0,-113-25-1365,-34-6-5461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1:14.8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 24575,'288'0'0,"-270"-1"34,0-1-1,-1 0 0,23-7 0,-19 4-782,36-4 0,-34 7-6077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1:16.2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1 24575,'63'-1'0,"72"3"0,-133-2 0,1 0 0,0 1 0,0-1 0,-1 1 0,1 0 0,0 0 0,-1 0 0,1 0 0,-1 0 0,1 0 0,-1 1 0,0-1 0,1 1 0,-1 0 0,0 0 0,0 0 0,0 0 0,0 0 0,-1 0 0,1 0 0,0 0 0,-1 1 0,0-1 0,1 1 0,-1-1 0,0 1 0,0-1 0,-1 1 0,2 4 0,0 6 0,0 1 0,-1 0 0,-1-1 0,-2 26 0,1-18 0,0-12 0,0 0 0,0 0 0,0 0 0,-1 0 0,-1 0 0,0-1 0,0 1 0,-4 8 0,5-12 0,-1-2 0,1 1 0,-1 0 0,0 0 0,0-1 0,0 1 0,0-1 0,0 0 0,-1 0 0,0 0 0,1-1 0,-1 1 0,0-1 0,0 0 0,0 0 0,-1 0 0,1-1 0,-5 2 0,-188 38-1365,173-34-5461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1:18.5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1 402 24575,'0'-4'0,"1"0"0,-1 0 0,1 0 0,0 0 0,0 1 0,4-7 0,3-15 0,-3-6 0,-2 0 0,0-50 0,0-5 0,-3 82 0,0 1 0,1-1 0,0 0 0,0 1 0,0-1 0,0 1 0,1-1 0,-1 1 0,1 0 0,0 0 0,0 0 0,0 0 0,0 0 0,4-3 0,-2 1 0,1 1 0,0 0 0,0 1 0,0 0 0,0-1 0,1 1 0,10-3 0,4-1 0,1 2 0,1 0 0,37-3 0,-31 5-1365,-3 2-5461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1:22.5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1910 24575,'3'-3'0,"0"1"0,0 0 0,0-1 0,0 1 0,1 0 0,-1 1 0,1-1 0,-1 1 0,1-1 0,6 0 0,-6 1 0,-1 1 0,0-1 0,0 0 0,0-1 0,0 1 0,0 0 0,0-1 0,0 1 0,0-1 0,0 0 0,-1 0 0,1 0 0,0-1 0,-1 1 0,0 0 0,0-1 0,0 0 0,3-3 0,0-6 0,1 0 0,-2 0 0,0-1 0,5-24 0,4-58 0,-9 53 0,124-763 0,-68 459 0,-43 257 0,45-138 0,-57 208-273,-1 0 0,0-1 0,-1 1 0,0-40 0,-3 35-6553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1:46.9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263 115 24575,'-11'0'0,"-1"1"0,1 0 0,0 0 0,0 1 0,0 0 0,-11 4 0,16-3 0,-1 0 0,0 0 0,1 1 0,0-1 0,0 1 0,0 1 0,0-1 0,1 1 0,0 0 0,-7 9 0,5-4 0,0 0 0,1 0 0,1 1 0,0 0 0,0 1 0,-4 15 0,-12 28 0,14-38 0,0 1 0,2 0 0,0 1 0,1 0 0,0-1 0,2 1 0,0 0 0,1 21 0,3-1 0,1-1 0,1 0 0,11 39 0,-11-61 0,1-1 0,0-1 0,1 1 0,1-1 0,0 0 0,1 0 0,0-1 0,1 0 0,20 22 0,-15-20 0,2 0 0,0-1 0,0-1 0,1-1 0,1 0 0,36 17 0,-40-23 0,0-1 0,0-1 0,0 0 0,1-1 0,-1-1 0,28 2 0,-6-4 0,59-6 0,-93 5 0,1 1 0,0-1 0,0 0 0,0 0 0,0 0 0,-1 0 0,1 0 0,0-1 0,-1 1 0,1-1 0,-1 0 0,0 1 0,1-1 0,-1 0 0,0 0 0,0-1 0,0 1 0,0 0 0,-1-1 0,1 1 0,-1-1 0,2-3 0,2-6 0,-1 0 0,0 0 0,4-25 0,0 1 0,2 1 0,3-5 0,-2 0 0,-2 0 0,-2-1 0,4-72 0,-11 36 0,-3-101 0,0 166 0,0-1 0,-1 1 0,0 0 0,-1 1 0,0-1 0,-1 1 0,0 0 0,-1 0 0,0 1 0,-14-16 0,15 20 0,0-1 0,-1 1 0,0 0 0,-1 1 0,1-1 0,-1 2 0,0-1 0,0 1 0,0 0 0,-1 0 0,-11-2 0,-5-4 0,-35-18 2,47 21-198,0 1 1,0 0 0,0 0 0,-1 1-1,0 1 1,-19-3 0,9 4-6631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8:33.5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26:39.06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0 105 24575,'0'-1'0,"0"0"0,1 0 0,-1 0 0,0 0 0,1 0 0,-1 1 0,0-1 0,1 0 0,-1 0 0,1 0 0,-1 1 0,1-1 0,0 0 0,-1 1 0,1-1 0,0 0 0,-1 1 0,1-1 0,0 1 0,-1-1 0,1 1 0,1-1 0,24-9 0,-13 5 0,-2 0 0,1 1 0,-1 0 0,1 1 0,0 0 0,21-2 0,60 2 0,-14 2 0,-61-2-227,0 0-1,0 0 1,-1-2-1,1 0 1,26-13-1,-27 10-6598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7:32.111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191 0 24575,'4'1'0,"-1"-1"0,0 1 0,1 0 0,-1 0 0,0 0 0,0 0 0,0 1 0,0-1 0,0 1 0,0 0 0,0 0 0,0 0 0,-1 0 0,1 0 0,-1 1 0,0-1 0,1 1 0,-1 0 0,0-1 0,2 7 0,6 7 0,-2 1 0,11 26 0,-16-33 0,16 40 0,-3 2 0,-2 0 0,8 66 0,-11-58 0,-5-24 0,6 70 0,-14 208 0,2-307 0,0 0 0,0 0 0,-1 0 0,0 0 0,0 0 0,-1-1 0,-4 11 0,4-12 0,0-1 0,-1 0 0,0 1 0,1-1 0,-2-1 0,1 1 0,0 0 0,-1-1 0,1 0 0,-1 0 0,-7 5 0,-89 49 0,-2 1 0,-1 4-1365,73-43-5461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26:40.34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27 24575,'102'2'0,"111"-5"0,-196 1 66,29-8-1,8-2-1561,-33 10-5330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26:43.33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31 0 24575,'-1'0'0,"0"1"0,0-1 0,0 0 0,0 1 0,0-1 0,0 1 0,0-1 0,0 1 0,0-1 0,0 1 0,0 0 0,1-1 0,-1 1 0,0 0 0,1 0 0,-1-1 0,0 1 0,1 0 0,-1 0 0,1 0 0,-1 0 0,1 0 0,-1 0 0,1 0 0,0 0 0,-1 2 0,-5 30 0,6-30 0,-5 55 0,5 73 0,2-61 0,-3-63 0,1-1 0,1 0 0,-1 0 0,1 0 0,1 0 0,-1 0 0,1 0 0,0 0 0,0 0 0,5 9 0,-5-12 0,1 0 0,-1 0 0,1 0 0,0 0 0,0 0 0,0-1 0,0 0 0,0 1 0,0-1 0,1 0 0,-1-1 0,1 1 0,-1 0 0,1-1 0,-1 0 0,1 0 0,0 0 0,5 0 0,43 8 0,-21-2 0,0-2 0,0-2 0,56 0 0,-84-3 0,-1 0 0,1-1 0,-1 1 0,1-1 0,-1 0 0,1 1 0,-1-1 0,1 0 0,-1 0 0,0-1 0,0 1 0,0 0 0,1-1 0,-1 0 0,-1 1 0,1-1 0,2-2 0,-1 0 0,-1 1 0,0-1 0,0 0 0,0 0 0,0 1 0,-1-1 0,1 0 0,-1-1 0,1-6 0,-1-4 0,0 0 0,0-1 0,-2 1 0,-3-26 0,3 36 0,0 0 0,0 1 0,0-1 0,-1 0 0,1 1 0,-1-1 0,0 1 0,0 0 0,-1 0 0,1 0 0,-1 0 0,0 0 0,0 0 0,0 1 0,-1-1 0,-7-5 0,-1 1 0,0 1 0,-1 0 0,1 1 0,-18-6 0,16 7 0,1 0 0,0-1 0,-25-16 0,21 8 20,-24-26 0,16 15-1425,11 11-5421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26:45.26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201 0 24575,'0'5'0,"0"6"0,0 7 0,0 4 0,-5 4 0,-1 2 0,-5 1 0,-1 1 0,-2-5 0,-5-7 0,-3-6 0,-3-5 0,3 1 0,0-2 0,-1-1 0,3-1-8191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38:01.7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12978 0 24575,'-15'539'0,"2"-384"0,-48 222 0,40-293 0,-4-2 0,-3 0 0,-4-2 0,-48 87 0,26-71 0,-5-2 0,-127 154 0,123-176 0,-140 118 0,-91 40 0,133-107 0,-384 319 0,145-106 0,-20-25 0,-139 121 0,354-263 0,-4 3 0,-160 126 0,114-122 0,128-93 0,-418 241 0,266-166 0,252-143 0,-505 274 0,446-250 0,2 4 0,2 4 0,-77 56 0,101-58 0,-158 113 0,-14-18 0,120-86 0,52-27 0,1 3 0,1 2 0,-72 55 0,67-39 0,-89 53 0,-103 83 0,176-123 0,-125 77 0,148-106 0,2 2 0,-57 48 0,87-63 0,-1-1 0,-1-1 0,-48 26 0,-27 12 0,38-19 0,-90 58 0,22-12 0,-126 80 0,233-148 0,0-1 0,-39 16 0,34-16 0,-37 21 0,-103 61 0,122-66 0,37-23 0,-1-1 0,1 1 0,-1-1 0,0-1 0,0 0 0,-12 4 0,0-1 0,0 1 0,1 0 0,0 1 0,0 2 0,0 0 0,2 1 0,-20 15 0,2-1 0,-2-3 0,-77 37 0,-47 23 0,121-64 0,6-2 0,-1-1 0,-1-2 0,-51 13 0,62-20 0,0 1 0,1 1 0,-42 23 0,28-13 0,-61 21 0,78-33 0,-1-1 0,1-1 0,-1-1 0,-38 1 0,27-3 0,0 1 0,-46 9 0,33-3 0,25-6 0,-29 9 0,-82 20 0,26-8 0,-25 6 0,110-24 0,-1-2 0,-38 4 0,-14 2 0,8 0 0,0-4 0,0-2 0,-76-7 0,29 2 0,74 0 0,19 0 0,0 1 0,0 1 0,-1 0 0,1 2 0,-21 5 0,-41 18 0,-44 12 0,0-8 0,-3-8 0,-100 28 0,207-43 0,0 1 0,0 2 0,-39 21 0,33-18 0,25-12 0,0 0 0,0 0 0,1 1 0,-1-1 0,1 1 0,-1 0 0,1 0 0,0 0 0,0 0 0,0 1 0,0-1 0,0 1 0,0 0 0,0 0 0,1 0 0,0 0 0,0 0 0,-4 6 0,-14 54-1365,14-45-5461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38:05.9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26596 0 24575,'-4'1'0,"0"0"0,0 1 0,0-1 0,0 1 0,1 0 0,-1 0 0,0 0 0,1 0 0,-1 1 0,1-1 0,0 1 0,0 0 0,0 0 0,-3 3 0,0 1 0,-54 56 0,2 3 0,-54 83 0,61-80 0,-680 883-2116,-65-52 0,241-391 1245,-35-42 1,-43-39 887,554-378 5,-1479 863 307,-82-156-203,232-276-126,331-208 0,760-204-18,-313 65-16,-1577 376-1409,45-4 1100,1399-362 711,-5-38-277,184-49-467,-607 70 1639,936-98 1054,-289-5 0,-12-26-2384,-1144 17-304,223-2 2386,963-15-3221,-621 2-195,301 0 3768,824 1-2367,-1-1 0,1 1 0,1 1 0,-1 0 0,0 1 0,0-1 0,1 2 0,-1 0 0,-11 6 0,-4 5 0,-43 33 0,0 1 0,46-36 0,-1-2 0,-1 0 0,-30 8 0,26-9 0,0 1 0,-27 15 0,-92 70 0,141-92 0,-28 20 0,10-9 0,1 2 0,1 0 0,-23 24 0,28-25 0,-34 26 0,37-32 0,1 0 0,-1 2 0,2 0 0,-22 24 0,19-4 0,13-27 0,0-1 0,1 1 0,-2-1 0,1 0 0,0 0 0,-1 0 0,0 0 0,-3 4 0,-142 136 0,122-120 0,-2-1 0,0-1 0,-38 21 0,36-24 0,13-7-151,0-1-1,0-1 0,-1 0 0,0-2 1,-1 0-1,0-1 0,0 0 1,-35 5-1,30-10-6674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37:49.7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638 1 24575,'-2'0'0,"0"1"0,-1-1 0,1 1 0,-1-1 0,1 1 0,0 0 0,0 0 0,-1 0 0,1 0 0,0 0 0,0 1 0,0-1 0,0 1 0,-2 1 0,-25 29 0,22-24 0,-28 37 0,-43 71 0,4-4 0,30-60 0,32-39 0,0 1 0,1 0 0,-18 30 0,19-28 0,0-1 0,-1 0 0,-1 0 0,0-1 0,-19 16 0,14-12 0,-32 38 0,28-15 0,17-32 0,1 0 0,-2-1 0,-6 11 0,-57 66 0,67-84 0,1-1 0,-1 1 0,0 0 0,1 0 0,-1 0 0,1-1 0,-1 1 0,1 0 0,-1 0 0,1 0 0,0 0 0,0 0 0,-1 0 0,1 0 0,0 0 0,0 0 0,0 0 0,0 0 0,0 0 0,0 0 0,0 0 0,0 0 0,0 0 0,1 0 0,-1 0 0,0-1 0,1 1 0,-1 0 0,0 0 0,1 0 0,-1 0 0,1 0 0,0-1 0,-1 1 0,1 0 0,0 0 0,-1-1 0,1 1 0,0 0 0,0-1 0,-1 1 0,1-1 0,0 1 0,0-1 0,0 0 0,0 1 0,0-1 0,0 0 0,0 1 0,0-1 0,0 0 0,1 0 0,7 2 0,1-1 0,0 0 0,0 0 0,11-1 0,-15 0 0,39 0 0,118-5 0,-149 3 42,-1-1-1,16-5 1,7-1-1532,-16 5-5336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37:51.0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144 0 24575,'0'27'0,"-1"0"0,-1 0 0,-7 31 0,0-15 0,-19 74 0,14-66 0,-11 81 0,8-33 0,12-68 0,-1 32 0,4-34 0,-8 38 0,-4 18-1365,12-60-5461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37:42.1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 24575,'-2'92'0,"4"102"0,-1-191 0,-1 0 0,0-1 0,1 1 0,0 0 0,-1-1 0,1 1 0,0-1 0,0 1 0,1-1 0,-1 0 0,0 1 0,1-1 0,0 0 0,-1 0 0,1 0 0,0 0 0,0 0 0,3 2 0,-1-2 0,1 1 0,-1-1 0,0 0 0,0 0 0,1-1 0,-1 1 0,1-1 0,0 0 0,-1-1 0,6 1 0,0 0 0,-1-1 0,1 0 0,0-1 0,-1 0 0,1-1 0,-1 0 0,1 0 0,-1-1 0,0 0 0,9-5 0,-4 0 0,1 2 0,0-1 0,0 2 0,0 0 0,1 1 0,-1 0 0,1 1 0,0 1 0,27 0 0,-36 2 0,0 0 0,0 1 0,0 0 0,0 0 0,0 0 0,0 1 0,0 0 0,-1 1 0,1-1 0,-1 1 0,1 1 0,-1-1 0,0 1 0,0 0 0,-1 0 0,1 1 0,-1 0 0,0 0 0,0 0 0,-1 1 0,1-1 0,-1 1 0,0 0 0,3 6 0,2 7 0,-1 1 0,-1-1 0,-1 1 0,0 0 0,-1 1 0,-2-1 0,0 1 0,-1 0 0,-1 0 0,-2 33 0,0-51 0,1 1 0,-1 0 0,0-1 0,-1 1 0,1-1 0,-1 1 0,1-1 0,-1 1 0,0-1 0,0 0 0,-1 0 0,1 0 0,0 0 0,-7 4 0,-2 2 0,0 0 0,-21 11 0,10-6 0,-5 1-341,0-1 0,-1-1-1,-44 14 1,50-19-6485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37:43.6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1 104 24575,'0'-4'0,"4"-3"0,7 2 0,7 0 0,4 1 0,4 2 0,2-4 0,1-1 0,1 1 0,0 1 0,-1 2 0,1-4 0,-1-1 0,0 2 0,-1 1 0,1-3 0,-1-1 0,-4 3-8191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37:46.5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0 24575,'-2'93'0,"5"100"0,-3-190 0,0 0 0,1 0 0,-1 0 0,1-1 0,0 1 0,0 0 0,0 0 0,1-1 0,-1 1 0,0-1 0,1 1 0,0-1 0,0 0 0,-1 1 0,1-1 0,1 0 0,-1 0 0,0-1 0,0 1 0,1 0 0,-1-1 0,1 1 0,-1-1 0,1 0 0,0 0 0,-1 0 0,1 0 0,0 0 0,0 0 0,4-1 0,10 2 0,0 0 0,0-2 0,0 0 0,20-3 0,-6 1 0,-8 0 0,-7 1 0,-1 1 0,0 0 0,17 2 0,-28-1 0,0 0 0,0 0 0,0 0 0,0 0 0,0 0 0,0 1 0,-1 0 0,1 0 0,-1 0 0,1 0 0,-1 0 0,1 1 0,-1 0 0,0-1 0,0 1 0,3 4 0,2 6 0,1 1 0,-2-1 0,1 2 0,-2-1 0,0 1 0,-1 0 0,0 0 0,-1 0 0,-1 1 0,-1 0 0,0-1 0,-1 1 0,0 0 0,-3 22 0,1-34 0,1-1 0,-1 1 0,0-1 0,0 1 0,0-1 0,-1 1 0,1-1 0,-1 0 0,0 1 0,0-1 0,0 0 0,0 0 0,-1 0 0,1-1 0,-1 1 0,0-1 0,1 1 0,-1-1 0,0 0 0,-1 0 0,1 0 0,-5 2 0,-8 2 0,1 0 0,-1-1 0,-29 5 0,19-5 0,-9 4-116,-18 3-509,-62 8 1,91-18-6202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6:50.94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32 142 24575,'0'1087'0,"-2"-1058"0,-1-1 0,-9 41 0,0-6 0,11-187 0,1 64 0,-2 3 0,4-1 0,2 1 0,16-84 0,-20 138 0,11-38 0,-2-1 0,-2 1 0,3-74 0,-9 93 0,1-1 0,7-30 0,2-15 0,10-58 0,-12 81 0,-2 19 0,0 0 0,19-40 0,4-16 0,-27 71 0,0 1 0,1 0 0,0 0 0,1 0 0,9-15 0,-12 21 0,1 1 0,0 0 0,-1 0 0,1 0 0,1 1 0,-1-1 0,0 1 0,1 0 0,-1 0 0,1 0 0,0 0 0,-1 0 0,1 1 0,0 0 0,0-1 0,0 2 0,0-1 0,5 0 0,24-2 0,-14 2 0,30-7 0,-22 3 0,0 1 0,0 1 0,0 1 0,0 2 0,0 0 0,0 2 0,0 1 0,-1 1 0,1 2 0,28 9 0,3 5 0,-1 2 0,-1 3 0,71 43 0,-96-52 0,-26-14 0,0 0 0,0 0 0,0 0 0,0 1 0,-1 0 0,1 0 0,-1 0 0,1 1 0,-1-1 0,0 1 0,-1 0 0,1 0 0,-1 0 0,5 8 0,9 25 0,-2 0 0,-1 1 0,-2 0 0,-2 1 0,-2 0 0,-1 1 0,-2-1 0,-1 1 0,-3 0 0,-4 54 0,2-83 0,-1 0 0,1 0 0,-2 0 0,0-1 0,0 1 0,-1-1 0,0 1 0,-1-1 0,0 0 0,-1-1 0,0 1 0,0-1 0,-1-1 0,0 1 0,-16 14 0,-23 13 0,-2-2 0,-89 48 0,82-51 0,30-18 0,-1-2 0,-35 12 0,-4 1 0,-19 12 0,-83 33 0,142-61 0,-1 0 0,0-2 0,0-1 0,-44 3 0,59-7-341,1-1 0,0 1-1,-10 3 1,1 2-6485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37:47.6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1 115 24575,'0'-5'0,"4"-6"0,8-1 0,5 1 0,1-3 0,1 2 0,3 3 0,3 2 0,1 3 0,1 2 0,2-4 0,0 0 0,0 1 0,0 1 0,0 1 0,0 1 0,-1 1 0,-4 1-8191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38:10.0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29432 0 24575,'-8'1'0,"1"-1"0,-1 1 0,1 0 0,0 1 0,0 0 0,0 0 0,0 0 0,0 1 0,0 0 0,0 1 0,1-1 0,-9 8 0,-5 4 0,1 2 0,-23 25 0,21-20 0,-148 157 14,-67 68-295,-358 297-1734,-27-14-314,-828 601-2440,-55-54 4404,1443-1034 395,-1268 854-2112,-936 363-316,234-317 1096,-40-58 472,135-168 887,-1245 53-34,312-303 2501,1430-348-74,1339-118-2277,-880 35 7668,378-23-4563,428-14-3297,-257 1-683,-386-2 471,443-17 231,280 7 0,-175-44 0,-226-61 1023,-136-41-1113,589 144 90,0-2 0,0-1 0,2-3 0,-46-29 0,41 16 0,29 20 0,-2 0 0,1 2 0,-21-11 0,-359-138 0,73 33 0,264 101 0,1-3 0,-83-53 0,113 63 0,-1 1 0,-1 1 0,0 2 0,-2 2 0,1 0 0,-38-8 0,25 11 0,0 2 0,-1 2 0,1 1 0,-54 3 0,-26 1 0,-90 4 0,197-1 20,0 1 0,0 1 0,1 0 0,-1 1 0,-23 11 0,-77 45-1505,102-52-5341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38:14.8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2229 1 24575,'-1'6'0,"-1"0"0,1 0 0,-1 0 0,0-1 0,0 1 0,-1 0 0,1-1 0,-1 1 0,0-1 0,-1 0 0,0 0 0,-5 6 0,-10 16 0,-223 294 0,138-194 0,-202 279 0,6-8 0,184-252 0,-203 272 0,280-359 0,-59 126 0,-8 75 0,47-98 0,-35 90 0,78-213 0,-90 235 0,79-191 0,-24 119 0,-21 272 0,51-315 0,-31 297 0,9 653 0,43-1085 0,1 138 0,27 189 0,-22-312 0,5 48 0,5 0 0,42 136 0,56 75 0,54 160 0,-161-436 0,37 117 0,77 162 0,-109-279 0,0 0 0,1-1 0,2-1 0,0 0 0,1-1 0,23 21 0,-3-8 0,1-2 0,52 32 0,221 110 0,16-28 0,-284-124 0,48 30 0,-60-31 0,1-1 0,1-2 0,52 18 0,28 0-1365,-88-25-5461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38:16.9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0 24575,'-2'23'0,"0"0"0,-2 0 0,0 0 0,-14 38 0,-1 5 0,2 4 0,2-18 0,3 1 0,-10 100 0,16-97-1365,0-32-5461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38:22.5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472 0 24575,'0'1'0,"-1"0"0,1 0 0,0 0 0,0 0 0,-1-1 0,1 1 0,-1 0 0,1 0 0,0 0 0,-1-1 0,0 1 0,1 0 0,-1-1 0,1 1 0,-1 0 0,0-1 0,1 1 0,-1-1 0,0 1 0,0-1 0,1 1 0,-3 0 0,-22 9 0,12-6 0,-10 8 0,-38 26 0,-4 2 0,42-26 0,-33 25 0,38-24 0,-1-2 0,-38 21 0,34-24 0,14-7 0,0 0 0,1 1 0,0 1 0,0-1 0,0 1 0,-8 7 0,15-12 0,1 1 0,-1 0 0,0-1 0,1 1 0,-1-1 0,1 1 0,-1 0 0,1 0 0,-1-1 0,1 1 0,0 0 0,-1 0 0,1 0 0,0-1 0,-1 1 0,1 0 0,0 0 0,0 0 0,0 0 0,0 0 0,0-1 0,0 1 0,0 0 0,0 0 0,1 1 0,-1-1 0,1 1 0,0-1 0,0 0 0,-1 1 0,1-1 0,0 0 0,1 0 0,-1 0 0,0 0 0,0 1 0,0-2 0,1 1 0,0 1 0,4 1 0,1 0 0,-1 0 0,0 0 0,1-1 0,8 2 0,206 57-347,-178-48-671,-18-6-5808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38:23.8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367 1 24575,'-4'0'0,"0"1"0,1-1 0,-1 1 0,0 0 0,1 1 0,-1-1 0,1 0 0,-1 1 0,1 0 0,0 0 0,0 0 0,0 0 0,0 0 0,0 1 0,0-1 0,0 1 0,1 0 0,-1 0 0,1 0 0,-4 6 0,-4 8 0,1 0 0,-13 34 0,9-21 0,-107 187 0,77-144 0,40-68 0,-6 9 0,0 1 0,2 0 0,0 0 0,0 1 0,2-1 0,-5 18 0,-8 46-1365,13-55-5461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38:28.8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24575,'1'3'0,"0"1"0,0 0 0,0-1 0,0 1 0,1-1 0,-1 1 0,1-1 0,0 0 0,0 0 0,0 0 0,5 5 0,4 8 0,20 40 0,34 87 0,10 65 0,-28-74 0,216 591 0,-232-642 0,-7-22 0,-3 0 0,15 77 0,27 317 0,-60-429 0,22 390 0,-27 4 0,0-162 0,-5 73 0,0-235 0,-27 136 0,-19 60 0,32-173 0,-3 31 0,-18 98 0,-102 648 0,114-619 0,8-99 0,13-100 0,2 1 0,5 94 0,-7 87 0,-44 129 0,-3 19 0,5 534 0,50-867 0,4 81 0,-3-153 0,1-1 0,-1 1 0,1 0 0,0-1 0,0 1 0,0 0 0,0-1 0,0 1 0,0-1 0,1 0 0,-1 1 0,1-1 0,-1 0 0,1 0 0,0 0 0,0 0 0,0 0 0,0 0 0,3 1 0,4 2 0,0 0 0,0-1 0,19 7 0,14 6 0,-28-8 0,-1 1 0,0 0 0,20 20 0,-19-17 0,0 0 0,21 14 0,6-2 0,-2 2 0,56 50 0,-85-69 0,0 0 0,1-1 0,0-1 0,0 0 0,1-1 0,-1 0 0,23 6 0,-15-4 0,0 0 0,18 10 0,-14-4-110,78 39 354,-89-47-458,1 0 0,0-1-1,1 0 1,-1-1 0,1-1 0,16 1 0,-6-2-6612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38:32.2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24575,'1'17'0,"0"0"0,1 0 0,0 0 0,1 0 0,2 0 0,-1 0 0,2-1 0,0 0 0,1 0 0,16 26 0,4 9 0,-16-29 0,1 1 0,17 21 0,-9-14 0,22 42 0,-26-43 0,35 49 0,-48-75 0,-1 1 0,1-1 0,-1 1 0,0 0 0,0 0 0,0 0 0,0 0 0,2 8 0,-4-11 0,0 0 0,0 0 0,0 0 0,0 0 0,0 0 0,0 0 0,0 0 0,0 0 0,-1 0 0,1-1 0,0 1 0,0 0 0,-1 0 0,1 0 0,-1 0 0,1 0 0,0-1 0,-2 3 0,1-2 0,-1 0 0,1 0 0,0-1 0,-1 1 0,1 0 0,0 0 0,-1-1 0,1 1 0,-1-1 0,0 1 0,1-1 0,-1 0 0,1 0 0,-1 1 0,-1-1 0,0 0 0,1-1 0,-1 1 0,0 0 0,1-1 0,-1 1 0,1-1 0,-1 0 0,1 0 0,-1 0 0,1 0 0,0 0 0,-1-1 0,1 1 0,0-1 0,0 1 0,-3-4 0,-30-35 0,18 18 0,3 6-227,-1 1-1,-1 0 1,0 1-1,-1 1 1,-32-19-1,33 23-6598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38:47.0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171 0 24575,'-11'0'0,"1"0"0,-1 1 0,0 0 0,0 1 0,1 0 0,-1 0 0,-10 5 0,17-5 0,-1 0 0,1 1 0,-1-1 0,1 1 0,0 0 0,0 1 0,0-1 0,1 0 0,-1 1 0,1 0 0,0 0 0,0 0 0,0 1 0,0-1 0,1 0 0,-4 10 0,4-7 0,-1 0 0,2 0 0,-1 0 0,1 1 0,0-1 0,1 0 0,0 0 0,0 0 0,0 1 0,1-1 0,0 0 0,1 0 0,-1 0 0,1 0 0,1 0 0,-1 0 0,1-1 0,0 1 0,1-1 0,-1 0 0,1 0 0,1 0 0,-1 0 0,8 7 0,-10-11 0,1 1 0,-1-1 0,1 0 0,0 0 0,0 0 0,0 0 0,0 0 0,0 0 0,0-1 0,0 0 0,0 1 0,1-1 0,-1-1 0,0 1 0,1 0 0,-1-1 0,1 1 0,-1-1 0,1 0 0,5-1 0,-6 0 0,-1 1 0,1-1 0,-1 0 0,1 0 0,-1-1 0,1 1 0,-1 0 0,0-1 0,1 1 0,-1-1 0,0 0 0,0 0 0,0 0 0,-1 0 0,1 0 0,0 0 0,-1 0 0,1-1 0,-1 1 0,0 0 0,0-1 0,0 1 0,0-1 0,0 0 0,0 1 0,0-4 0,1-42 0,-2 42 0,-1 0 0,1 0 0,0 0 0,1 0 0,-1 0 0,1 0 0,1 0 0,-1 0 0,1 0 0,3-9 0,-4 15 0,-1 0 0,0 0 0,0 0 0,0 0 0,0 0 0,0 0 0,0 0 0,0 0 0,0 0 0,0-1 0,0 1 0,0 0 0,0 0 0,0 0 0,0 0 0,1 0 0,-1 0 0,0 0 0,0 0 0,0 0 0,0 0 0,0 0 0,0 0 0,0 0 0,0 0 0,1 0 0,-1 0 0,0 0 0,0 0 0,0 0 0,0 0 0,0 0 0,0 0 0,0 0 0,0 0 0,1 0 0,-1 0 0,0 0 0,0 0 0,0 0 0,0 0 0,0 0 0,0 0 0,0 0 0,0 1 0,0-1 0,0 0 0,0 0 0,1 0 0,-1 0 0,0 0 0,0 0 0,0 0 0,3 9 0,1 10 0,0 206 0,-5-128 0,1-90-57,0 0 0,-1 0 1,1 0-1,-1-1 0,-1 1 0,1 0 0,-1 0 0,0-1 0,-1 1 0,1-1 1,-1 0-1,-1 0 0,1 0 0,-1 0 0,0 0 0,0-1 0,-1 1 0,1-1 0,-1 0 1,-1-1-1,1 1 0,0-1 0,-11 5 0,-7 4-6769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38:49.6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31 24575,'4'-3'0,"-1"1"0,1-1 0,0 1 0,1-1 0,-1 1 0,0 1 0,1-1 0,-1 0 0,0 1 0,1 0 0,6-1 0,56-2 0,-51 4 0,6-1 0,-12 0 0,1 1 0,-1 0 0,0 0 0,0 1 0,12 2 0,-19-2 0,-1 0 0,1 0 0,0 0 0,-1 0 0,1 1 0,-1-1 0,0 0 0,1 1 0,-1 0 0,0 0 0,0-1 0,0 1 0,0 0 0,0 1 0,-1-1 0,1 0 0,-1 0 0,1 1 0,-1-1 0,0 1 0,0-1 0,0 1 0,1 4 0,1 6 0,0 0 0,-1 1 0,-1-1 0,0 1 0,-1-1 0,-1 15 0,-16 79 0,7-56 0,8-28 0,-1 31 0,3-34 0,-1-1 0,-6 30 0,4-38-14,-1 0 0,-1-1 0,0 0 0,0 1 0,-1-2 0,-9 13 0,-2 3-1253,8-9-5559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6:53.363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26 1 24575,'21'0'0,"1"2"0,0 1 0,0 1 0,-1 1 0,0 1 0,21 8 0,121 59 0,-121-53 0,139 76 0,-173-91 0,1 0 0,-1-1 0,1 0 0,0 0 0,0-1 0,0 0 0,11 1 0,-16-3 0,-1-1 0,1 0 0,-1 0 0,1 0 0,-1 0 0,0-1 0,1 1 0,-1-1 0,1 0 0,-1 0 0,0 0 0,0 0 0,0 0 0,0-1 0,0 0 0,0 0 0,0 1 0,0-2 0,0 1 0,-1 0 0,1 0 0,-1-1 0,2-2 0,1 0 0,-1-1 0,-1 1 0,1-1 0,-1 0 0,4-9 0,-5 7 0,-4 7 0,-7 13 0,-21 48 0,-34 94 0,31-69 0,-29 78 0,-27 62 0,87-219 0,-1 1 0,0-1 0,0 0 0,-1 0 0,0 0 0,0 0 0,0-1 0,-1 1 0,0-1 0,0-1 0,0 1 0,-1 0 0,1-1 0,-1 0 0,0-1 0,0 1 0,0-1 0,-1 0 0,1-1 0,-1 0 0,-8 2 0,-27 5 0,-185 46 0,213-51-455,-1 0 0,-27 3 0,20-5-6371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38:51.5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23787,'84'657'0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6:55.14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410 1 24575,'-1'10'0,"0"1"0,0-1 0,-1 1 0,0-1 0,-1 0 0,-7 18 0,-33 58 0,8-17 0,-69 184 0,74-164 0,5-12 0,-38 117 0,55-171 0,0 0 0,-2 0 0,-16 29 0,9-19 0,7-16-1365,-1-3-5461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7:34.313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2 24575,'92'-2'0,"102"5"0,-185-3 0,-1 2 0,1-1 0,-1 1 0,0 0 0,0 1 0,0 0 0,0 0 0,13 8 0,-21-11 0,1 0 0,-1 1 0,1-1 0,-1 0 0,1 1 0,-1-1 0,1 0 0,-1 1 0,0-1 0,1 0 0,-1 1 0,0-1 0,1 1 0,-1-1 0,0 1 0,0-1 0,1 1 0,-1-1 0,0 1 0,0-1 0,0 1 0,0 0 0,0-1 0,1 1 0,-1-1 0,0 1 0,0-1 0,-1 1 0,1 0 0,0 0 0,-1 0 0,1 0 0,-1 0 0,0 0 0,0 0 0,1-1 0,-1 1 0,0 0 0,0 0 0,0-1 0,0 1 0,0-1 0,-1 2 0,-40 13 0,38-14 0,-24 5-1365,2 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7:35.41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1 24119,'456'0'0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7:37.71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1 24575,'5'0'0,"6"0"0,7 0 0,4 0 0,4 0 0,2 0 0,-4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7:38.81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1 24575,'605'0'-1365,"-565"0"-5461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15:55.7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400 47 24575,'11'1'0,"-1"0"0,1 0 0,0 1 0,-1 1 0,1-1 0,-1 2 0,18 7 0,66 42 0,-58-31 0,-2-3 0,-1 1 0,-2 2 0,0 2 0,36 34 0,-63-53 0,1-1 0,0 0 0,0 0 0,1 0 0,-1-1 0,1 1 0,0-1 0,0-1 0,0 1 0,0-1 0,0 0 0,1-1 0,8 2 0,-11-2 0,1-1 0,-1 0 0,0 0 0,1 0 0,-1 0 0,0-1 0,1 0 0,-1 0 0,0 0 0,0 0 0,0-1 0,0 1 0,0-1 0,0 0 0,0 0 0,-1-1 0,1 1 0,-1-1 0,0 1 0,1-1 0,2-4 0,3-4 0,0 0 0,-1-1 0,0 0 0,-1-1 0,0 0 0,-1 0 0,0 0 0,-1-1 0,-1 0 0,0 0 0,-1 0 0,0 0 0,-2-1 0,1 1 0,-2-1 0,-1-27 0,0 38 0,0 0 0,0 0 0,0 0 0,0 0 0,-1 0 0,1 1 0,-4-5 0,5 7 0,0 0 0,-1 0 0,1 1 0,0-1 0,-1 0 0,1 1 0,-1-1 0,1 1 0,-1-1 0,1 1 0,-1-1 0,0 1 0,1-1 0,-1 1 0,1-1 0,-1 1 0,0 0 0,1-1 0,-1 1 0,0 0 0,0 0 0,1 0 0,-1-1 0,0 1 0,0 0 0,1 0 0,-1 0 0,0 0 0,0 0 0,1 0 0,-1 0 0,0 1 0,0-1 0,1 0 0,-1 0 0,0 0 0,1 1 0,-1-1 0,0 0 0,1 1 0,-1-1 0,0 1 0,1-1 0,-1 1 0,1-1 0,-1 1 0,0 0 0,-5 7 0,-1-1 0,1 1 0,1 1 0,0-1 0,0 1 0,-7 17 0,-16 61 0,19-51 0,2 1 0,-6 74 0,12 75 0,1-175 0,0-1 0,-1 1 0,-1-1 0,0 1 0,0-1 0,-1 0 0,-1 1 0,1-2 0,-2 1 0,1 0 0,-1-1 0,-1 0 0,0 0 0,0 0 0,0-1 0,-16 15 0,-6 2 0,-1 0 0,-1-2 0,-45 25 0,60-38 0,-40 29 0,36-24 0,-43 24 0,-6-9 0,-2-3 0,-107 26 0,147-44 0,-149 50-1365,154-51-5461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7:40.82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201 0 24575,'-2'29'0,"-2"-1"0,0 0 0,-2 0 0,-1 0 0,-19 47 0,-7 27 0,0 13 0,-14 53 0,42-135 0,1 0 0,2 0 0,3 58 0,-2 34 0,-12-36 0,8-58 0,-4 48 0,9-58 0,2 244 0,-1-254 0,1 0 0,1 0 0,0-1 0,0 1 0,1-1 0,0 1 0,7 10 0,45 67 0,-53-84 0,61 76 0,-48-62 0,0-1 0,1 0 0,1-2 0,0 0 0,1 0 0,1-2 0,0 0 0,1-2 0,36 15 0,10 8-1365,-49-24-5461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7:43.00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0 24575,'1'19'0,"1"0"0,1-1 0,1 1 0,11 32 0,2 11 0,1 3 0,-11-44 0,-1 0 0,-1 0 0,3 38 0,-4-27 0,1 0 0,1-1 0,15 43 0,-7-24 0,0-4 0,7 34 0,4 20 0,-16-70 0,-2 1 0,0 0 0,3 58 0,-9-57 0,-4 164 0,2-189 7,0 0 0,-1 0-1,0 0 1,0 0 0,-1-1-1,1 1 1,-2-1-1,1 1 1,-1-1 0,1 0-1,-2 0 1,1-1 0,-1 1-1,0-1 1,0 0 0,0 0-1,-11 8 1,-3-1-304,0-1 0,-1 0 0,0-2 0,-30 11 0,27-12-6529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09:39:43.0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304 121 24575,'-4'1'0,"-1"-1"0,1 1 0,-1 0 0,1 0 0,0 1 0,0-1 0,-1 1 0,1 0 0,0 0 0,0 0 0,0 0 0,1 1 0,-1 0 0,1 0 0,-1 0 0,1 0 0,0 0 0,-3 5 0,-6 7 0,1 2 0,-17 30 0,22-35 0,-56 120 0,-7 12 0,62-132 0,3-6 0,0-1 0,1 1 0,0 0 0,0 0 0,0 0 0,1 0 0,-1 0 0,2 1 0,-1-1 0,1 1 0,0-1 0,0 9 0,1-15 0,0 1 0,0-1 0,0 1 0,0 0 0,0-1 0,0 1 0,0-1 0,0 1 0,0 0 0,0-1 0,1 1 0,-1-1 0,0 1 0,0-1 0,1 1 0,-1-1 0,1 1 0,-1-1 0,0 1 0,1-1 0,-1 1 0,1-1 0,0 0 0,-1 0 0,1 0 0,-1 0 0,1 0 0,-1 0 0,0 0 0,1 0 0,-1 0 0,1-1 0,-1 1 0,1 0 0,-1 0 0,0-1 0,1 1 0,-1 0 0,0 0 0,1-1 0,-1 1 0,0-1 0,1 1 0,-1-1 0,18-28 0,3-21 0,24-90 0,-9 23 0,-25 84 0,-2 8 0,0 0 0,20-39 0,-10 29 0,-12 22 0,0-1 0,1 2 0,15-21 0,-19 29 0,-1 0 0,1 1 0,0-1 0,1 1 0,-1 0 0,1 0 0,-1 0 0,1 1 0,0-1 0,0 1 0,0 0 0,0 1 0,0-1 0,7 0 0,6-1 0,0 1 0,0 1 0,1 0 0,-1 2 0,0 0 0,1 1 0,26 6 0,-35-4 0,-1 0 0,1 1 0,-1 0 0,-1 0 0,1 1 0,-1 0 0,1 1 0,-2-1 0,12 13 0,-11-10 0,0 0 0,-1 1 0,0 0 0,0 0 0,-1 1 0,0-1 0,8 23 0,-13-30 0,0 0 0,-1 0 0,1 0 0,0 0 0,-1 1 0,0-1 0,1 0 0,-1 0 0,0 0 0,-1 0 0,1 0 0,-1 0 0,1 1 0,-1-1 0,-2 4 0,2-4 0,-1-1 0,0 1 0,0-1 0,0 0 0,0 0 0,0 0 0,0 0 0,-1 0 0,1 0 0,-1-1 0,1 1 0,-1-1 0,0 1 0,1-1 0,-1 0 0,-4 1 0,-16 5 0,0-2 0,0 0 0,-40 2 0,-70-4 0,107-4 0,7 2 0,1 1 0,-1 1 0,-31 8 0,11-1 0,25-8 0,1 2 0,0-1 0,-17 9 0,29-12 0,1 0 0,0 0 0,0 0 0,0 1 0,0-1 0,-1 0 0,1 0 0,0 0 0,0 1 0,0-1 0,0 0 0,0 0 0,0 1 0,0-1 0,0 0 0,-1 0 0,1 1 0,0-1 0,0 0 0,0 0 0,0 1 0,0-1 0,0 0 0,1 0 0,-1 1 0,0-1 0,0 0 0,0 0 0,0 1 0,0-1 0,0 0 0,0 0 0,0 1 0,1-1 0,-1 0 0,0 0 0,0 0 0,0 0 0,0 1 0,1-1 0,-1 0 0,0 0 0,0 0 0,0 0 0,1 0 0,-1 1 0,0-1 0,0 0 0,1 0 0,-1 0 0,0 0 0,0 0 0,1 0 0,-1 0 0,23 12 0,-12-6 0,24 20 0,-2 1 0,34 34 0,-33-29 0,21 24 0,-42-41 0,0-1 0,0-1 0,2 0 0,0-1 0,0 0 0,31 17 0,31 9-1365,-58-25-5461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09:39:44.8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156 1 24575,'-5'0'0,"-6"10"0,-6 12 0,-1 8 0,-1 4 0,2 0 0,-1 0 0,3-1 0,3-2 0,0 0 0,1-7-8191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09:45:55.1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09:45:59.8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09:46:00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2:02:33.3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343 1 24575,'-4'148'-135,"-25"151"-1,-43 144-356,5-39 257,-19 458 235,57-384 167,16-289 720,-3 108-943,14-274 98,0 0 0,-7 30 0,-2 12-1533,9-41-5335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2:02:35.4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1 978 24575,'26'-1'0,"0"-1"0,0-2 0,-1 0 0,33-10 0,98-40 0,-140 48 0,137-60 3,154-90-1,-95 45-133,389-169-280,-438 215 301,306-77-1,-348 117 111,2 5 0,0 5 0,135 2 0,400 25 758,-409 9-758,-191-12 0,0 2 0,70 23 0,-121-32 0,0 0 0,-1 1 0,1 0 0,-1 0 0,1 0 0,-1 1 0,0 0 0,-1 0 0,1 0 0,-1 1 0,1 0 0,-1 0 0,-1 1 0,1-1 0,-1 1 0,0 0 0,0 0 0,-1 0 0,0 0 0,0 1 0,0 0 0,1 7 0,6 18 0,-3 0 0,0 0 0,2 50 0,-3 103 0,-6-143 0,0 65 0,-4-1 0,-6 1 0,-31 147 0,28-197 0,-3-1 0,-3-1 0,-1-1 0,-3-1 0,-3-1 0,-1 0 0,-68 92 0,65-106 0,0-2 0,-3-1 0,-1-2 0,-1-1 0,-55 38 0,-14-7 0,-2-5 0,-185 73 0,190-93 0,-2-4 0,-113 21 0,-218 8 0,-7-44 0,3-21 0,252 0 0,119 1 0,80 1 0,0 1 0,0 1 0,0 0 0,0 1 0,13 5 0,66 26 0,-74-26 0,159 67 0,-4 8 0,300 196 0,553 439 0,-622-450 0,-181-123 0,166 81 0,-362-213-1365,-4-2-5461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2:03:29.5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230 0 24575,'-4'139'0,"-23"141"0,-40 133 0,60-376 0,-5 31 0,-14 83 0,4 13 0,6-51 0,-4 148 0,21-229 0,0-22 0,0 0 0,-1 1 0,0-1 0,-1 0 0,0 1 0,-4 11 0,2-19 0,0-10 0,-2-22 0,0 0 0,3-1 0,0-51 0,2 25 0,-4-594 0,5 381 0,0 256 0,0-1 0,1 1 0,1 0 0,0 0 0,1-1 0,0 2 0,1-1 0,1 1 0,0-1 0,10-15 0,12-13 0,47-54 0,-64 81 0,11-13 0,0 1 0,2 1 0,43-35 0,-59 55 0,0 1 0,1-1 0,-1 1 0,1 1 0,0-1 0,0 2 0,0-1 0,0 1 0,0 1 0,10-2 0,16 2 0,48 2 0,-35 1 0,11-2 0,56 2 0,-111-1 0,0-1 0,0 1 0,-1 0 0,1 0 0,0 0 0,-1 0 0,1 1 0,0-1 0,-1 1 0,0 0 0,1 0 0,-1 0 0,0 1 0,0-1 0,0 1 0,0 0 0,-1-1 0,1 1 0,-1 1 0,0-1 0,0 0 0,0 0 0,0 1 0,0-1 0,-1 1 0,1 0 0,-1-1 0,0 1 0,1 6 0,1 10 0,-1 1 0,0 0 0,-2 0 0,-3 29 0,2-17 0,0 1 0,1-11 0,-1 1 0,-7 45 0,7-63 0,-1 1 0,0-1 0,0 1 0,-1-1 0,0 0 0,0 0 0,0 0 0,-1 0 0,0-1 0,0 1 0,0-1 0,0 0 0,-1 0 0,-10 8 0,-3-1 0,0-1 0,0-1 0,-1 0 0,0-1 0,-1-2 0,0 1 0,-40 7 0,-111 32 0,169-47 0,0 1 0,0-1 0,0 1 0,0 0 0,0 0 0,1 0 0,-1 0 0,0 0 0,1 0 0,-1 0 0,1 0 0,-1 1 0,1-1 0,-1 1 0,1-1 0,0 1 0,0-1 0,0 1 0,0 0 0,-1 2 0,2-2 0,0-1 0,-1 1 0,1 0 0,0 0 0,1 0 0,-1 0 0,0 0 0,1 0 0,-1 0 0,1 0 0,-1 0 0,1 0 0,0-1 0,0 1 0,0 0 0,0 0 0,0-1 0,0 1 0,0-1 0,3 3 0,6 6 0,0 0 0,0-1 0,2 0 0,16 10 0,8 7 0,183 164 0,-39-31 0,146 128 0,-261-228 0,-55-45 110,-10-14-151,0 0 0,0 1 0,0-1 0,0 0 0,-1 1 0,1-1 0,0 1 0,0-1 0,0 0 0,0 1 0,-1-1 0,1 0 0,0 1 0,0-1 0,-1 0 1,1 0-1,0 1 0,-1-1 0,1 0 0,0 0 0,0 1 0,-1-1 0,1 0 0,-1 0 0,1 0 0,0 0 0,-1 1 0,1-1 0,0 0 0,-1 0 0,1 0 0,-1 0 0,1 0 0,0 0 0,-1 0 0,-12 2-6785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15:57.4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154 1 24575,'-1'0'0,"1"0"0,-1 0 0,0 0 0,0 1 0,0-1 0,1 0 0,-1 1 0,0-1 0,0 1 0,1-1 0,-1 1 0,0-1 0,1 1 0,-1-1 0,0 1 0,1 0 0,-1-1 0,1 1 0,-1 0 0,1 0 0,-1-1 0,1 2 0,-9 21 0,7-17 0,-14 42 0,3 1 0,-8 58 0,-3 105 0,20-171 0,-3 32 0,-14 106 0,16-137 0,1 1 0,4 71 0,-2 25 0,-2-111-1365,-3-3-5461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2:03:30.7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24575,'5'0'0,"1"10"0,0 17 0,-1 19 0,-2 17 0,-1 6 0,-1 2 0,0 4 0,-1 7 0,-1 5 0,1-2 0,0-7 0,0-11 0,0-12 0,-1-11 0,1-12-8191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2:03:32.2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171 0 24575,'-2'1'0,"1"-1"0,-1 0 0,1 1 0,0-1 0,-1 0 0,1 1 0,-1 0 0,1-1 0,0 1 0,0 0 0,-1-1 0,1 1 0,0 0 0,0 0 0,0 0 0,0 0 0,0 0 0,0 1 0,0-1 0,0 0 0,1 0 0,-2 2 0,-12 31 0,11-27 0,-19 68 0,3 0 0,-16 132 0,21-76 0,3 178 0,10-272 0,-10 61 0,-2 18 0,13 4-1365,0-96-5461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2:03:34.0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193 29 24575,'3'-3'0,"1"1"0,-1-1 0,1 1 0,0 0 0,0 0 0,0 0 0,0 0 0,0 1 0,0-1 0,1 1 0,-1 0 0,5 0 0,57-3 0,-50 4 0,14-1 0,201 3 0,-228-2 0,0 1 0,-1-1 0,1 1 0,0-1 0,-1 1 0,1 0 0,-1 0 0,1 0 0,-1 0 0,0 0 0,1 0 0,-1 1 0,0-1 0,0 1 0,0 0 0,0 0 0,0-1 0,-1 1 0,3 3 0,-2-1 0,0 0 0,0 0 0,0 0 0,-1 0 0,1 0 0,-1 1 0,0-1 0,-1 0 0,1 0 0,-1 9 0,0 2 0,-2-1 0,1 1 0,-2 0 0,0-1 0,-1 1 0,-6 13 0,-5 13 0,-2-1 0,-2 0 0,-42 64 0,51-89 0,-1-1 0,-1 1 0,0-2 0,-1 0 0,-1 0 0,0-2 0,0 1 0,-1-2 0,-1 0 0,1-1 0,-31 13 0,12-10 0,-2-1 0,1-1 0,-1-3 0,-47 5 0,57-9 0,-49 14 0,75-17 0,0 0 0,0 0 0,0 0 0,0 0 0,0 0 0,0 0 0,0 0 0,0 0 0,0 0 0,0 0 0,0 0 0,0 0 0,0 1 0,0-1 0,0 0 0,0 0 0,0 0 0,0 0 0,0 0 0,0 0 0,0 0 0,0 0 0,0 0 0,0 0 0,0 0 0,0 0 0,0 0 0,0 0 0,0 1 0,0-1 0,0 0 0,0 0 0,0 0 0,0 0 0,0 0 0,0 0 0,0 0 0,0 0 0,0 0 0,-1 0 0,1 0 0,0 0 0,0 0 0,0 0 0,0 0 0,0 0 0,0 0 0,0 0 0,0 0 0,0 0 0,0 0 0,0 0 0,0 0 0,0 0 0,0 0 0,-1 0 0,1 0 0,10 2 0,15-1 0,39 0 0,70 2 0,-116-1 0,1 1 0,-1 1 0,0 0 0,0 1 0,21 9 0,3 6 0,75 48 0,33 39 0,-62-43 0,3 6 0,118 115 0,-154-134-455,3-3 0,69 44 0,-96-72-6371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2:03:35.6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31 24575,'2'0'0,"0"-1"0,1 1 0,-1-1 0,0 0 0,0 0 0,1 0 0,-1 0 0,3-2 0,12-4 0,8 1 0,1 2 0,0 2 0,0 0 0,47 3 0,-31 0 0,-37-1 0,1 0 0,0 0 0,0 1 0,-1 0 0,1 0 0,0 0 0,-1 1 0,1 0 0,-1 0 0,0 0 0,7 5 0,-9-5 0,1 1 0,-1 0 0,0-1 0,0 1 0,-1 1 0,1-1 0,-1 0 0,1 1 0,-1-1 0,0 1 0,0 0 0,-1 0 0,1-1 0,-1 1 0,0 0 0,1 7 0,3 28 0,-2 0 0,-2 0 0,-6 62 0,5-91 0,-2 21 0,-2 0 0,0-1 0,-3 1 0,0-1 0,-2 0 0,-1-1 0,-15 31 0,21-53 0,0 0 0,0 0 0,-1-1 0,0 0 0,0 0 0,0 0 0,-1 0 0,0-1 0,0 0 0,0 0 0,-1-1 0,1 0 0,-1 0 0,0 0 0,-1-1 0,-8 3 0,-2-1 0,1-2 0,-1 1 0,0-2 0,0-1 0,0 0 0,-18-2 0,30 1 0,-26 0 0,30-1 0,1 1 0,0 0 0,0 1 0,-1-1 0,1 0 0,0 0 0,0 0 0,0 1 0,0-1 0,-1 1 0,1-1 0,0 1 0,0-1 0,0 1 0,0 0 0,0-1 0,0 1 0,0 0 0,-1 1 0,2-1 0,0-1 0,0 1 0,0-1 0,0 1 0,0-1 0,0 0 0,0 1 0,0-1 0,0 1 0,0-1 0,0 1 0,1-1 0,-1 0 0,0 1 0,0-1 0,1 1 0,-1-1 0,0 0 0,0 1 0,1-1 0,-1 0 0,0 1 0,1-1 0,-1 0 0,0 1 0,1-1 0,-1 0 0,1 0 0,-1 0 0,1 1 0,17 7 0,-16-7 0,36 13 0,0-3 0,1-1 0,45 5 0,45 11 0,-121-24-74,32 9-571,53 7-1,-68-15-6180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00:47.76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 24575,'543'0'0,"-539"0"0,1 0 0,-1 0 0,0 0 0,1 1 0,-1-1 0,0 1 0,1 0 0,-1 1 0,0-1 0,0 1 0,0 0 0,0 0 0,-1 0 0,5 2 0,-6-1 0,0-1 0,0 1 0,0-1 0,0 1 0,0 0 0,0 0 0,-1 0 0,1 0 0,-1 0 0,0 0 0,0 0 0,0 0 0,0 0 0,-1 1 0,1-1 0,-1 0 0,0 1 0,0-1 0,0 5 0,-1 0 0,0 0 0,0 1 0,-1-1 0,0 0 0,0 0 0,-1 0 0,0-1 0,-1 1 0,1-1 0,-10 14 0,-2-1 0,-1 0 0,-23 22 0,33-37 0,1 0 0,-1 0 0,-1 0 0,1-1 0,-1 0 0,1-1 0,-1 1 0,0-1 0,0 0 0,-9 2 0,-7 0 0,-47 5 0,48-8 0,-1 1 0,-31 9 0,24-4 0,-39 5 0,39-8 0,-38 11 0,66-15 0,-1 0 0,0 0 0,1 0 0,-1 0 0,1 0 0,0 1 0,-1-1 0,1 1 0,-4 3 0,6-5 0,-1 1 0,1 0 0,0-1 0,-1 1 0,1 0 0,0-1 0,-1 1 0,1 0 0,0 0 0,0-1 0,0 1 0,0 0 0,0 0 0,0 0 0,0-1 0,0 1 0,0 0 0,0 0 0,0-1 0,0 1 0,0 0 0,0 0 0,1-1 0,-1 1 0,0 0 0,1-1 0,-1 1 0,0 0 0,1-1 0,-1 1 0,1 0 0,-1-1 0,1 1 0,0-1 0,-1 1 0,1-1 0,-1 1 0,1-1 0,1 1 0,11 7 0,1 0 0,0 0 0,0-1 0,1-1 0,0-1 0,0 0 0,17 3 0,1 2 0,226 61 0,-205-52 0,54 27 0,-104-44 0,0 0 0,0 0 0,0 1 0,0 0 0,0-1 0,-1 1 0,1 0 0,-1 0 0,0 1 0,1-1 0,-2 1 0,1 0 0,0 0 0,-1 0 0,0 0 0,1 0 0,-2 0 0,1 1 0,0-1 0,-1 0 0,0 1 0,0 0 0,0-1 0,-1 1 0,0-1 0,1 1 0,-2 0 0,1-1 0,0 1 0,-1 0 0,0-1 0,-3 9 0,2-7 0,-1 0 0,-1-1 0,1 1 0,-1-1 0,0 0 0,0 0 0,0 0 0,-1 0 0,1-1 0,-1 0 0,-11 7 0,-6 3 0,-39 18 0,49-27 0,-40 18 0,-83 22 0,7-2 0,106-35-227,0-1-1,-1-1 1,0-1-1,1-1 1,-44 3-1,54-7-6598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00:49.64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787 2 24575,'-30'-1'0,"12"1"0,-1 0 0,-23 3 0,36-2 0,-1 1 0,1-1 0,0 1 0,0 1 0,0-1 0,0 1 0,0 0 0,1 0 0,-1 0 0,-6 7 0,-103 89 0,57-46 0,-2-2 0,-81 50 0,119-87 0,1 1 0,1 0 0,0 1 0,-23 26 0,35-35 0,1-1 0,-1 0 0,-16 10 0,16-11 0,-1 0 0,1 1 0,-14 13 0,21-18 0,0 0 0,0 1 0,0-1 0,0 0 0,0 1 0,0-1 0,1 1 0,-1-1 0,0 1 0,1-1 0,-1 1 0,1 0 0,0-1 0,-1 1 0,1 0 0,0-1 0,0 1 0,0 0 0,0-1 0,0 1 0,1 0 0,-1-1 0,0 1 0,1-1 0,-1 1 0,1 0 0,-1-1 0,1 1 0,0-1 0,0 0 0,0 1 0,0-1 0,0 0 0,0 1 0,0-1 0,0 0 0,0 0 0,1 0 0,1 1 0,5 5 0,0-1 0,1 1 0,0-2 0,18 9 0,32 11 0,84 22 0,-33-12 0,13-2 0,-81-24 0,60 23 0,-74-22 0,-13-5 0,-1 1 0,24 12 0,-38-18 0,1 0 0,0 0 0,-1 1 0,1-1 0,0 0 0,-1 1 0,1-1 0,-1 1 0,1-1 0,0 1 0,-1-1 0,1 1 0,-1-1 0,1 1 0,-1 0 0,0-1 0,1 1 0,-1 0 0,0-1 0,1 1 0,-1 0 0,0-1 0,0 1 0,1 0 0,-1 1 0,-1-2 0,1 1 0,-1 0 0,1-1 0,-1 1 0,1-1 0,-1 1 0,1-1 0,-1 1 0,1-1 0,-1 1 0,0-1 0,1 1 0,-1-1 0,0 0 0,0 1 0,1-1 0,-1 0 0,0 0 0,0 1 0,-42 4 0,30-4-124,-1-1 0,0 0 0,1-1 0,-1-1 0,1 0 0,0-1-1,0 0 1,0-1 0,0 0 0,-22-12 0,16 5-6702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00:50.63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 24575,'5'0'0,"6"9"0,1 14 0,-1 16 0,3 22 0,-2 15 0,-2 14 0,-4 6 0,-2 6 0,-1 1 0,-3-8 0,0-11 0,0-9 0,-1-13 0,1-12 0,-15-14 0,-5-14-8191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00:53.26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31 24575,'16'0'0,"0"0"0,0-2 0,-1 0 0,22-5 0,4-1 0,1 2 0,0 2 0,81 3 0,-70 1 0,-7 0 0,149 4 0,-159-2 0,-1 3 0,0 1 0,52 16 0,100 32 0,-69-21 0,17-1 0,23 7 0,-95-20 0,-23-7 0,72 31 0,9 12 0,29 14 0,-125-58 0,42 14 0,15 6 0,-33-8 0,-17-9 0,-1 2 0,0 0 0,35 27 0,-48-32 0,-1 0 0,2-2 0,-1 0 0,2-1 0,34 10 0,9 4 0,-18-4 0,117 43 0,-106-43 0,-15-4 0,58 13 0,-68-19 0,-1 1 0,0 2 0,46 23 0,-12-5 0,-34-17 0,148 56 0,-151-60 0,1-1 0,0-1 0,0-1 0,48 1 0,95-8-1365,-147 2-5461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01:03.06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7682 580 24575,'-68'-1'0,"-138"4"0,150 0 0,-93 19 0,-333 46-566,-3-39 1,-1113-9 295,1365-21 257,-477-48 943,91-18-446,558 58-484,0-2 0,-83-26 0,8 1 0,-283-42 0,-63-14 0,-313-50 0,403 82 0,142 5 0,45 9 0,183 42-455,0-2 0,-40-14 0,38 9-6371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01:05.81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55 87 24575,'0'-1'0,"1"0"0,-1-1 0,1 1 0,-1 0 0,1 0 0,0 0 0,0-1 0,-1 1 0,1 0 0,0 0 0,0 0 0,0 0 0,0 0 0,0 0 0,0 1 0,1-1 0,-1 0 0,0 0 0,0 1 0,2-1 0,30-13 0,-29 12 0,37-10 0,0 2 0,1 2 0,82-6 0,191 8 0,-202 8 0,-108 0 0,-10 5 0,-16 9 0,15-12 0,-55 47 0,3 3 0,1 2 0,-67 88 0,86-94 0,-57 101 0,-16 63 0,33-59 0,56-114 0,5-10 0,0 0 0,3 1 0,-19 58 0,28-67 0,2 1 0,0 0 0,2 32 0,1-29 0,-1-1 0,-7 37 0,-2-7-1365,6-32-5461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15:59.6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58 24575,'4'-3'0,"1"0"0,0 0 0,-1 1 0,1 0 0,0-1 0,0 1 0,1 1 0,-1-1 0,10-1 0,9-3 0,3-1 0,0 1 0,0 1 0,45-3 0,84 7 0,-88 2 0,-56-1 0,1 1 0,-1 0 0,1 1 0,-1 1 0,0 0 0,0 1 0,0 0 0,-1 0 0,1 1 0,-1 1 0,19 12 0,-15-7 0,-1 1 0,1 0 0,-2 2 0,0-1 0,0 1 0,-2 1 0,13 19 0,-15-19 0,10 14 0,21 42 0,-36-61 0,0-1 0,-1 1 0,0-1 0,0 1 0,-1 0 0,0 0 0,-1 1 0,0-1 0,0 12 0,-2-19 0,1 1 0,-1-1 0,1 0 0,-1 0 0,0 0 0,0 0 0,-1 0 0,1 0 0,-1 0 0,1 0 0,-1 0 0,0-1 0,0 1 0,0-1 0,0 1 0,-1-1 0,1 0 0,-1 0 0,1 0 0,-1 0 0,0 0 0,1-1 0,-6 3 0,-7 2 0,0-1 0,0 0 0,-28 5 0,4-2 0,-178 46 0,-95 30 0,294-78 0,0-2 0,-1 0 0,0-1 0,1-1 0,-37 0 0,74-1 0,0 2 0,-1 0 0,1 1 0,-1 1 0,0 0 0,0 2 0,31 16 0,-10-2 0,-1 1 0,53 42 0,-29-18-70,-37-29-146,-1 0 0,-1 2 1,-1 1-1,0 1 0,19 24 0,-25-21-6610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01:07.36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24575,'801'0'0,"-775"1"0,-1 2 0,33 7 0,-29-5 0,33 3 0,-35-7-1365,-2 0-5461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02:07.14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24575,'12'0'0,"0"1"0,0 0 0,-1 1 0,1 0 0,0 1 0,-1 1 0,1 0 0,-1 0 0,15 9 0,-6-2 0,-2 1 0,1 1 0,-2 1 0,19 18 0,84 62 0,-51-43 0,69 67 0,-112-98 0,-16-13 0,-1 1 0,0-1 0,9 11 0,-12-12 0,0-1 0,1 1 0,-1-2 0,1 1 0,0-1 0,1 0 0,-1 0 0,1-1 0,-1 0 0,9 2 0,-5-1 0,-1 0 0,1 0 0,-1 1 0,16 11 0,20 19-1365,-27-18-5461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02:08.88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1114 2 24575,'-53'-1'0,"-63"2"0,105 2 0,0-1 0,0 1 0,1 1 0,-1 0 0,1 1 0,0 0 0,-14 10 0,-1-2 0,-13 11 0,1 2 0,0 1 0,-35 35 0,-25 20 0,61-53 0,2 2 0,-45 50 0,58-57 0,-1-2 0,-46 37 0,23-19 0,5-2 0,-44 35 0,-4 3 0,88-75 0,-21 18 0,21-19 0,0 1 0,-1-1 0,1 1 0,0-1 0,0 1 0,-1-1 0,1 1 0,0 0 0,0-1 0,0 1 0,0-1 0,0 1 0,0-1 0,0 1 0,0-1 0,0 1 0,0 0 0,0-1 0,0 1 0,0-1 0,0 1 0,0-1 0,1 1 0,-1-1 0,0 1 0,0-1 0,1 1 0,-1-1 0,0 1 0,1-1 0,-1 1 0,1-1 0,-1 1 0,0-1 0,1 0 0,-1 1 0,1-1 0,-1 0 0,1 0 0,-1 1 0,1-1 0,-1 0 0,1 0 0,-1 0 0,1 1 0,0-1 0,9 3-222,-1-1-1,0 0 1,1-1 0,18 2-1,-26-3-30,40 2-6573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02:10.35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30 0 24575,'-1'1'0,"0"-1"0,0 0 0,0 0 0,0 1 0,0-1 0,0 1 0,0-1 0,0 1 0,0 0 0,1-1 0,-1 1 0,0 0 0,0-1 0,1 1 0,-1 0 0,0 0 0,1 0 0,-1-1 0,1 1 0,-1 0 0,1 0 0,-1 0 0,1 0 0,0 0 0,-1 0 0,1 0 0,0 2 0,-6 33 0,6-31 0,-5 350 0,7-196 0,-2-76-1365,0-60-5461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02:17.6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24575,'373'0'0,"-363"1"0,0-1 0,0 2 0,0-1 0,0 1 0,0 1 0,0 0 0,0 1 0,-1-1 0,11 7 0,-6-2 0,1 2 0,-1-1 0,0 2 0,20 19 0,-19-17 0,1 0 0,1-1 0,0-1 0,1-1 0,24 11 0,-19-10 0,-1 1 0,0 1 0,19 15 0,-36-24 0,165 146 0,-157-139 0,0 1 0,1-2 0,1 0 0,21 11 0,-15-9 0,28 22 0,-20-9-1365,-23-17-5461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02:19.45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922 0 24575,'-1'0'0,"-14"0"0,0 1 0,-23 3 0,33-3 0,-1 0 0,1 1 0,0 0 0,-1 0 0,1 1 0,0-1 0,1 1 0,-1 0 0,0 0 0,-4 5 0,-21 17 0,-41 26 0,52-37 0,1 0 0,0 2 0,-29 33 0,-23 21 0,40-43 0,1 2 0,2 1 0,1 1 0,1 2 0,1 0 0,-32 64 0,51-89 0,-1 1 0,0-2 0,0 1 0,-15 13 0,-7 9 0,-132 166 0,103-131-1365,44-48-5461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02:22.26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31 24575,'27'0'0,"0"-1"0,0-1 0,31-6 0,-25 1 0,1 1 0,-1 2 0,1 2 0,66 3 0,-96-1 0,0 0 0,0 1 0,-1 0 0,1 0 0,0 0 0,0 0 0,-1 1 0,1-1 0,-1 1 0,1 0 0,-1 0 0,1 0 0,-1 1 0,0-1 0,0 1 0,-1-1 0,5 6 0,-4-3 0,0 0 0,0 0 0,0 0 0,-1 0 0,0 0 0,0 1 0,-1-1 0,1 1 0,-1 0 0,1 11 0,-2-2 0,0 1 0,-1 0 0,-1 0 0,0 0 0,-2-1 0,1 1 0,-12 28 0,-11 20 0,-27 63 0,52-126 0,-3 7 0,0 0 0,0 1 0,1-1 0,0 1 0,1-1 0,-2 10 0,4-16 0,0 0 0,0 0 0,0 0 0,0 0 0,0 0 0,0 0 0,1 0 0,-1 0 0,1 0 0,-1 0 0,1-1 0,0 1 0,0 0 0,0 0 0,0-1 0,0 1 0,0-1 0,0 1 0,1-1 0,-1 1 0,0-1 0,1 0 0,0 1 0,-1-1 0,1 0 0,-1 0 0,1 0 0,0 0 0,0-1 0,0 1 0,-1 0 0,1-1 0,0 1 0,3-1 0,10 4 0,0-2 0,21 1 0,27 5 0,-36-2-455,0-2 0,46 2 0,-49-6-6371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2:16:46.8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09:39:43.0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304 121 24575,'-4'1'0,"-1"-1"0,1 1 0,-1 0 0,1 0 0,0 1 0,0-1 0,-1 1 0,1 0 0,0 0 0,0 0 0,0 0 0,1 1 0,-1 0 0,1 0 0,-1 0 0,1 0 0,0 0 0,-3 5 0,-6 7 0,1 2 0,-17 30 0,22-35 0,-56 120 0,-7 12 0,62-132 0,3-6 0,0-1 0,1 1 0,0 0 0,0 0 0,0 0 0,1 0 0,-1 0 0,2 1 0,-1-1 0,1 1 0,0-1 0,0 9 0,1-15 0,0 1 0,0-1 0,0 1 0,0 0 0,0-1 0,0 1 0,0-1 0,0 1 0,0 0 0,0-1 0,1 1 0,-1-1 0,0 1 0,0-1 0,1 1 0,-1-1 0,1 1 0,-1-1 0,0 1 0,1-1 0,-1 1 0,1-1 0,0 0 0,-1 0 0,1 0 0,-1 0 0,1 0 0,-1 0 0,0 0 0,1 0 0,-1 0 0,1-1 0,-1 1 0,1 0 0,-1 0 0,0-1 0,1 1 0,-1 0 0,0 0 0,1-1 0,-1 1 0,0-1 0,1 1 0,-1-1 0,18-28 0,3-21 0,24-90 0,-9 23 0,-25 84 0,-2 8 0,0 0 0,20-39 0,-10 29 0,-12 22 0,0-1 0,1 2 0,15-21 0,-19 29 0,-1 0 0,1 1 0,0-1 0,1 1 0,-1 0 0,1 0 0,-1 0 0,1 1 0,0-1 0,0 1 0,0 0 0,0 1 0,0-1 0,7 0 0,6-1 0,0 1 0,0 1 0,1 0 0,-1 2 0,0 0 0,1 1 0,26 6 0,-35-4 0,-1 0 0,1 1 0,-1 0 0,-1 0 0,1 1 0,-1 0 0,1 1 0,-2-1 0,12 13 0,-11-10 0,0 0 0,-1 1 0,0 0 0,0 0 0,-1 1 0,0-1 0,8 23 0,-13-30 0,0 0 0,-1 0 0,1 0 0,0 0 0,-1 1 0,0-1 0,1 0 0,-1 0 0,0 0 0,-1 0 0,1 0 0,-1 0 0,1 1 0,-1-1 0,-2 4 0,2-4 0,-1-1 0,0 1 0,0-1 0,0 0 0,0 0 0,0 0 0,0 0 0,-1 0 0,1 0 0,-1-1 0,1 1 0,-1-1 0,0 1 0,1-1 0,-1 0 0,-4 1 0,-16 5 0,0-2 0,0 0 0,-40 2 0,-70-4 0,107-4 0,7 2 0,1 1 0,-1 1 0,-31 8 0,11-1 0,25-8 0,1 2 0,0-1 0,-17 9 0,29-12 0,1 0 0,0 0 0,0 0 0,0 1 0,0-1 0,-1 0 0,1 0 0,0 0 0,0 1 0,0-1 0,0 0 0,0 0 0,0 1 0,0-1 0,0 0 0,-1 0 0,1 1 0,0-1 0,0 0 0,0 0 0,0 1 0,0-1 0,0 0 0,1 0 0,-1 1 0,0-1 0,0 0 0,0 0 0,0 1 0,0-1 0,0 0 0,0 0 0,0 1 0,1-1 0,-1 0 0,0 0 0,0 0 0,0 0 0,0 1 0,1-1 0,-1 0 0,0 0 0,0 0 0,0 0 0,1 0 0,-1 1 0,0-1 0,0 0 0,1 0 0,-1 0 0,0 0 0,0 0 0,1 0 0,-1 0 0,23 12 0,-12-6 0,24 20 0,-2 1 0,34 34 0,-33-29 0,21 24 0,-42-41 0,0-1 0,0-1 0,2 0 0,0-1 0,0 0 0,31 17 0,31 9-1365,-58-25-5461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09:39:44.8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156 1 24575,'-5'0'0,"-6"10"0,-6 12 0,-1 8 0,-1 4 0,2 0 0,-1 0 0,3-1 0,3-2 0,0 0 0,1-7-8191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16:02.4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287 0 24575,'-5'1'0,"0"-1"0,1 1 0,-1 0 0,0 0 0,1 1 0,-1 0 0,1-1 0,0 1 0,0 1 0,-1-1 0,1 1 0,1-1 0,-1 1 0,0 0 0,1 1 0,-1-1 0,-4 8 0,-5 6 0,1 0 0,-17 31 0,24-38 0,-50 111 0,10-17 0,38-91 0,-3 6 0,-12 30 0,21-44 0,-1-1 0,1 1 0,-1 0 0,1-1 0,1 1 0,-1 0 0,1 0 0,0 0 0,0-1 0,0 1 0,0 0 0,2 7 0,0-9 0,-1-1 0,1 0 0,-1 1 0,1-1 0,0 0 0,0 0 0,0 0 0,0 0 0,0 0 0,0 0 0,0-1 0,1 1 0,-1-1 0,1 0 0,-1 1 0,1-1 0,-1 0 0,1 0 0,0-1 0,0 1 0,-1-1 0,1 1 0,0-1 0,4 0 0,1 1 0,1-1 0,-1 0 0,1 0 0,-1-1 0,1-1 0,15-3 0,-20 3 0,0 0 0,-1 0 0,1 0 0,0 0 0,-1-1 0,0 1 0,1-1 0,-1 0 0,0 0 0,0 0 0,-1-1 0,1 1 0,-1-1 0,0 1 0,0-1 0,0 0 0,0 0 0,0 0 0,-1 0 0,0 0 0,0 0 0,1-5 0,1-11 0,0 0 0,-2-1 0,0-25 0,-1 33 0,-2-27 0,0 24 0,1 0 0,1 0 0,3-20 0,-3 32 0,1 0 0,0 1 0,0-1 0,0 1 0,0-1 0,0 1 0,1-1 0,0 1 0,0 0 0,-1 0 0,2 0 0,-1 0 0,0 0 0,1 0 0,-1 0 0,1 1 0,0-1 0,0 1 0,4-3 0,-6 4 0,1 1 0,0-1 0,-1 0 0,1 1 0,0-1 0,0 1 0,0-1 0,-1 1 0,1 0 0,0 0 0,0 0 0,0 0 0,0 0 0,-1 0 0,1 0 0,0 1 0,0-1 0,0 1 0,-1-1 0,1 1 0,0 0 0,-1-1 0,1 1 0,-1 0 0,1 0 0,-1 0 0,1 1 0,-1-1 0,1 0 0,-1 0 0,2 3 0,3 4 0,1 1 0,-1 0 0,0 0 0,5 12 0,-6-13 0,79 167 0,-54-107 0,3-2 0,75 112 0,-103-171 0,0 0 0,1-1 0,0 1 0,7 5 0,-11-11 0,-1 0 0,1 0 0,-1 0 0,1 0 0,0 0 0,-1-1 0,1 1 0,0 0 0,-1-1 0,1 1 0,3-1 0,-5 0 0,1 0 0,0 0 0,0 0 0,0 0 0,0 0 0,0-1 0,0 1 0,-1 0 0,1-1 0,0 1 0,0 0 0,0-1 0,-1 1 0,1-1 0,0 1 0,-1-1 0,1 0 0,0 1 0,-1-1 0,1 0 0,-1 1 0,1-1 0,-1 0 0,1-1 0,3-8 0,0-1 0,-1 0 0,0 1 0,-1-1 0,0-1 0,-1 1 0,0 0 0,-1-13 0,3-19 0,15-359 0,-18 384-110,-1-8-204,1-1 1,2 1-1,8-47 0,-3 49-6512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09:45:55.1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09:45:59.8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09:46:00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2:16:25.8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27:35.1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 0,'713'0'0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28:00.734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87 0,'856'-86'0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4T20:28:02.164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0 116,'3'-2,"0"-1,1 1,-1-1,0 1,1 0,0 1,-1-1,1 0,0 1,0 0,6-1,48-3,-25 3,63-15,-45 8,4-2,-20 4,0 1,40-1,-46 5,50-10,12-1,-66 12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4T20:28:03.967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84,'0'-1,"0"0,1 0,-1 0,0 0,1 0,-1 0,1 0,-1 0,1 0,0 1,-1-1,1 0,0 0,-1 1,1-1,0 0,0 1,0-1,0 1,0-1,-1 1,1-1,0 1,0 0,0 0,2-1,30-5,-29 6,63-5,-39 4,49-8,-32 1,92-4,48 12,-81 2,262-24,-326 19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4T20:28:09.64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1 105,'92'1,"104"-3,-22-25,-6 0,-55 10,-20 2,-25 3,-39 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28:10.820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 0,'742'-57'0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6:57.892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1 24575,'0'1215'-1365,"0"-1184"-5461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4T20:28:11.85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0 126,'45'-2,"0"-3,-1-1,0-3,48-15,99-14,-130 27,-4 3,60 0,-37 4,-53 0,-3-2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4T20:28:12.879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1,'605'0,"-581"0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4T20:28:15.01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58,'43'1,"1"-2,-1-2,1-1,62-16,-60 10,0 1,1 3,0 1,89 4,-112 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4T20:28:17.44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59,'128'1,"143"-3,-118-17,-119 13,34-7,-38 6,55-4,4 10,-64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4T20:28:18.54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0 103,'45'0,"11"1,107-13,-100 2,124-25,-139 24,0 3,1 2,-1 2,77 3,-115 1,-1 0,1-1,0 0,-1-1,16-4,-8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28:27.39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 0,'855'-30'0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28:39.345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 0,'1114'-57'0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1:09:25.933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1 24575,'0'0'-8191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9:22.8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27 24575,'345'0'0,"-325"-1"18,0-1 0,37-9 0,-12 2-1437,-21 5-5407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9:31.9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1 24575,'316'0'0,"-312"-1"0,1 2 0,0-1 0,0 0 0,0 1 0,-1 0 0,1 0 0,0 0 0,-1 1 0,1-1 0,-1 1 0,1 0 0,3 3 0,-6-3 0,0 0 0,0-1 0,-1 1 0,1 0 0,0 0 0,-1 0 0,0 0 0,1 0 0,-1 0 0,0 0 0,0 1 0,0-1 0,-1 0 0,1 0 0,0 1 0,-1-1 0,1 1 0,-1-1 0,0 1 0,0-1 0,0 0 0,0 1 0,-1-1 0,1 1 0,-2 3 0,1-2 0,0 0 0,0 0 0,0-1 0,-1 1 0,0-1 0,0 1 0,0-1 0,0 1 0,0-1 0,-1 0 0,-4 4 0,-36 28 0,13-12 0,-81 63 0,75-59 0,20-13 0,-25 26 0,31-28 0,-2-1 0,1 0 0,-1-1 0,-24 16 0,35-26 0,-29 21 0,30-20 0,-1-1 0,1 0 0,0 0 0,0 1 0,-1-1 0,1 0 0,0 1 0,0-1 0,-1 0 0,1 1 0,0-1 0,0 0 0,0 1 0,0-1 0,0 0 0,0 1 0,-1-1 0,1 0 0,0 1 0,0-1 0,0 1 0,0-1 0,0 0 0,0 1 0,0-1 0,1 1 0,-1-1 0,0 0 0,0 1 0,1 0 0,0 0 0,0-1 0,0 1 0,0 0 0,0-1 0,0 1 0,0-1 0,0 1 0,0-1 0,1 0 0,-1 1 0,0-1 0,0 0 0,0 0 0,2 0 0,48 4 0,92-5 0,-50-2 0,-4 2 0,106 3 0,-172 2 120,-23-4-159,1 0 0,-1 0 0,1 0 0,-1 0 0,1 0 0,-1 1-1,1-1 1,-1 0 0,1 0 0,-1 0 0,1 0 0,-1 0 0,1 1 0,-1-1 0,1 0 0,-1 0 0,0 1 0,1-1 0,-1 0-1,1 1 1,-1-1 0,0 0 0,1 1 0,-1-1 0,0 1 0,0-1 0,1 0 0,-1 1 0,0-1 0,0 1 0,1-1-1,-1 1 1,0-1 0,0 1 0,0-1 0,0 1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7:00.32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1 24575,'403'0'0,"-399"0"0,1 0 0,0 0 0,0 1 0,0-1 0,0 1 0,0 0 0,-1 1 0,1-1 0,-1 1 0,7 3 0,-5-1 0,-1 0 0,1 0 0,-1 1 0,0 0 0,0 0 0,7 11 0,33 36 0,-30-36 0,-1 1 0,0 0 0,-2 1 0,20 35 0,-23-36 0,-1 1 0,-1-1 0,-1 1 0,0 1 0,-1-1 0,-1 1 0,2 27 0,7 63 0,0-2 0,-14 190 0,0-283 0,-1 0 0,-1 0 0,0-1 0,0 1 0,-2-1 0,0 0 0,0 0 0,-1 0 0,-1-1 0,0 0 0,0 0 0,-1-1 0,-1 0 0,0 0 0,0-1 0,-20 15 0,13-11 0,-22 18 0,-74 47 0,92-68 0,0 0 0,-32 12 0,28-14-56,10-3-381,0-1 1,-19 3 0,12-4-6390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9:33.1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24575,'589'0'-1365,"-576"0"-5461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9:34.3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24575,'0'12'0,"1"1"0,0 0 0,0-1 0,1 1 0,5 15 0,-4-20 0,0 0 0,1 0 0,0-1 0,0 0 0,0 0 0,1 0 0,0 0 0,1-1 0,6 7 0,5 2 0,1-1 0,0-1 0,1-1 0,0 0 0,1-2 0,31 13 0,36 19 0,-80-38 0,0 0 0,0 0 0,0 1 0,-1 0 0,0 0 0,0 0 0,0 1 0,0 0 0,4 7 0,-8-10 0,0 1 0,-1-1 0,0 0 0,1 0 0,-1 1 0,0-1 0,0 0 0,-1 1 0,1-1 0,-1 1 0,0-1 0,0 1 0,0-1 0,0 1 0,-1-1 0,1 1 0,-1-1 0,0 1 0,0-1 0,0 0 0,0 0 0,-4 7 0,1-4 0,0 0 0,0 0 0,-1 0 0,0 0 0,0-1 0,0 1 0,-1-2 0,1 1 0,-1 0 0,-1-1 0,1 0 0,0-1 0,-1 1 0,-8 2 0,-12 4 0,1-1 0,-40 6 0,45-11 62,-31 1-1,-19 3-1549,47-2-5338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9:35.3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99 24575,'42'-2'0,"84"-16"0,-66 8 0,-6-2 0,-36 8 0,30-5 0,-37 8-195,0-1 0,0 0 0,0-1 0,0 0 0,0-1 0,14-6 0,11-8-6631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9:38.3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0 24575,'-14'245'0,"0"-41"0,12 134 0,3-179 0,-1-145 0,1 1 0,1-1 0,0 0 0,0 0 0,1 0 0,1-1 0,1 1 0,0-1 0,9 19 0,-12-29 0,1 0 0,-1 1 0,1-1 0,0 0 0,0-1 0,0 1 0,0 0 0,0-1 0,0 0 0,1 1 0,-1-2 0,1 1 0,0 0 0,0-1 0,-1 1 0,1-1 0,0 0 0,0 0 0,0-1 0,0 1 0,0-1 0,0 0 0,1 0 0,6-1 0,-7 1 0,1-1 0,-1 0 0,1 0 0,-1 0 0,0 0 0,1-1 0,-1 0 0,0 0 0,0 0 0,0 0 0,0-1 0,-1 1 0,1-1 0,-1 0 0,1 0 0,-1-1 0,0 1 0,0-1 0,0 1 0,-1-1 0,4-7 0,2-9 0,0-1 0,-2 0 0,-1 0 0,-1 0 0,2-26 0,-2-109 0,-4 145 0,0 4 0,-1 0 0,2-1 0,-1 1 0,1 0 0,0 0 0,0 0 0,1-1 0,3-8 0,-5 17 0,0-1 0,0 0 0,1 0 0,-1 0 0,0 1 0,0-1 0,0 0 0,0 0 0,0 0 0,0 1 0,0-1 0,0 0 0,1 0 0,-1 0 0,0 0 0,0 1 0,0-1 0,0 0 0,1 0 0,-1 0 0,0 0 0,0 0 0,0 0 0,1 1 0,-1-1 0,0 0 0,0 0 0,0 0 0,1 0 0,-1 0 0,0 0 0,0 0 0,1 0 0,-1 0 0,0 0 0,0 0 0,0 0 0,1 0 0,-1 0 0,0 0 0,0 0 0,0-1 0,1 1 0,-1 0 0,0 0 0,0 0 0,0 0 0,1 0 0,-1 0 0,0-1 0,0 1 0,0 0 0,0 0 0,1 0 0,-1 0 0,0-1 0,0 1 0,0 0 0,0 0 0,0 0 0,0-1 0,4 21 0,12 78 0,33 115 0,-41-181 0,-7-27 0,0 1 0,0-1 0,1 0 0,0 0 0,0 0 0,0 0 0,1-1 0,-1 1 0,1-1 0,0 1 0,0-1 0,1 0 0,-1 0 0,1 0 0,0-1 0,0 1 0,1-1 0,-1 0 0,0 0 0,1 0 0,0-1 0,0 0 0,0 0 0,7 2 0,-4-1 0,-1 0 0,1-1 0,0-1 0,0 1 0,0-1 0,0 0 0,0-1 0,0 0 0,0 0 0,0-1 0,0 0 0,10-3 0,-13 3 0,-1 0 0,0-1 0,-1 0 0,1 0 0,0 0 0,-1-1 0,1 1 0,-1-1 0,1 1 0,-1-1 0,0 0 0,0-1 0,-1 1 0,1 0 0,-1-1 0,1 0 0,-1 1 0,0-1 0,-1 0 0,1 0 0,-1 0 0,1 0 0,-1 0 0,1-7 0,2-23 0,-2 1 0,-1 0 0,-7-66 0,6 95 0,-1 0 0,1 0 0,-1 0 0,0 1 0,0-1 0,0 0 0,-1 1 0,1-1 0,-1 0 0,0 1 0,0 0 0,0-1 0,-1 1 0,1 0 0,-1 0 0,1 1 0,-1-1 0,-4-2 0,2 1 0,0 2 0,0-1 0,-1 0 0,1 1 0,-1 0 0,0 0 0,0 1 0,0 0 0,0 0 0,0 0 0,-7 1 0,-92 1-5,64 1-1355,16-1-5466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9:41.0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311 1 24575,'-14'0'0,"0"0"0,-26 5 0,34-4 0,0 1 0,-1 0 0,1 0 0,0 1 0,1 0 0,-1 0 0,0 0 0,-6 6 0,1-1 0,0 0 0,1 1 0,0 0 0,1 0 0,0 1 0,0 0 0,1 1 0,1 0 0,-1 0 0,2 1 0,-9 20 0,3-1 0,3-9 0,2 0 0,-6 26 0,11-42 0,1 1 0,0-1 0,1 1 0,0-1 0,0 1 0,0-1 0,1 1 0,0 0 0,0-1 0,0 1 0,1-1 0,3 8 0,-4-12 0,0 1 0,1 0 0,-1-1 0,1 0 0,-1 1 0,1-1 0,0 0 0,0 0 0,0 0 0,0 0 0,1 0 0,-1 0 0,0 0 0,1-1 0,-1 1 0,1-1 0,0 0 0,-1 0 0,1 0 0,0 0 0,0 0 0,-1-1 0,1 1 0,0-1 0,0 0 0,0 0 0,0 0 0,0 0 0,0 0 0,0-1 0,5 0 0,-4-1 0,0 1 0,1 0 0,-1-1 0,0 0 0,0 0 0,0 0 0,0-1 0,0 1 0,-1-1 0,1 0 0,-1 0 0,0 0 0,1 0 0,-1-1 0,-1 1 0,1-1 0,-1 0 0,1 0 0,2-8 0,6-20 0,-1-2 0,5-39 0,-15 73 0,1-8 0,0 1 0,1-1 0,0 1 0,0-1 0,0 1 0,1 0 0,0 0 0,6-10 0,-9 17 0,1-1 0,-1 1 0,1-1 0,-1 1 0,1-1 0,-1 1 0,1-1 0,-1 1 0,1 0 0,-1-1 0,1 1 0,0 0 0,-1-1 0,1 1 0,0 0 0,-1 0 0,1-1 0,0 1 0,-1 0 0,1 0 0,0 0 0,-1 0 0,1 0 0,0 0 0,-1 0 0,1 0 0,0 0 0,0 1 0,1 0 0,-1 0 0,1-1 0,-1 1 0,1 1 0,-1-1 0,0 0 0,0 0 0,1 0 0,-1 1 0,0-1 0,1 2 0,3 6 0,0 1 0,7 18 0,-11-27 0,7 24 0,0 0 0,-2 1 0,-1-1 0,-1 1 0,0 28 0,-4 136 0,-3-96 0,3 353 0,0-442 0,0 0 0,0 0 0,-1 0 0,0-1 0,0 1 0,0 0 0,0 0 0,-1-1 0,1 1 0,-1-1 0,-3 5 0,0-2 0,0-1 0,0 1 0,-1-2 0,0 1 0,0 0 0,-7 4 0,6-5 0,-13 11 0,-33 21 0,44-33 0,1 1 0,-1-2 0,0 1 0,0-1 0,0 0 0,0-1 0,-16 2 0,-61-1-1365,61-4-5461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9:43.2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 24575,'4'-3'0,"-1"0"0,1 1 0,0-1 0,-1 1 0,1 0 0,0 0 0,1 1 0,-1-1 0,0 1 0,0 0 0,1 0 0,-1 0 0,8 0 0,-10 0 0,0 1 0,1 0 0,-1 0 0,0 0 0,0 0 0,0 0 0,1 1 0,-1-1 0,0 1 0,0-1 0,0 1 0,0 0 0,0 0 0,0 0 0,0 0 0,0 0 0,-1 0 0,1 1 0,0-1 0,0 0 0,-1 1 0,1 0 0,-1-1 0,0 1 0,1 0 0,-1 0 0,0-1 0,1 5 0,0 0 0,0 2 0,-1-1 0,0 0 0,0 0 0,-1 0 0,1 0 0,-2 0 0,1 1 0,-1-1 0,0 0 0,-1 0 0,-4 12 0,-3 6 0,-1-1 0,-16 27 0,11-24 0,14-24 0,-1 0 0,1 0 0,-1 1 0,1-1 0,0 0 0,0 0 0,0 0 0,1 1 0,-1-1 0,1 0 0,0 1 0,0-1 0,0 1 0,1 3 0,0-4 0,0-1 0,0 0 0,0 1 0,0-1 0,0 0 0,1 0 0,-1 0 0,1 0 0,0 0 0,-1 0 0,1-1 0,0 1 0,0 0 0,0-1 0,0 0 0,0 1 0,1-1 0,-1 0 0,0 0 0,3 1 0,7 1 0,-1 1 0,1-2 0,0 1 0,0-2 0,0 0 0,0 0 0,16-2 0,-14 1 0,0 0 0,1 1 0,-1 0 0,15 4 0,-15 1-1365,-8 0-5461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9:44.1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 24575,'101'-1'0,"114"3"0,-185 2 0,0 2 0,37 11 0,34 7 0,-50-13-1365,-33-4-5461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9:45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24575,'-1'53'0,"3"62"0,-2-110 0,1-1 0,0 0 0,-1 0 0,2 0 0,-1 0 0,0 0 0,1 0 0,0-1 0,0 1 0,0 0 0,0-1 0,0 1 0,1-1 0,-1 0 0,1 0 0,0 0 0,0 0 0,0 0 0,1-1 0,-1 0 0,1 1 0,-1-1 0,1 0 0,0-1 0,0 1 0,0-1 0,0 1 0,0-1 0,5 1 0,13 1 0,-1-1 0,1 0 0,0-2 0,32-3 0,-20 1 0,-11 1 0,-13 0 0,0 1 0,1 0 0,-1 0 0,0 1 0,14 2 0,-21-2 0,0 0 0,-1 0 0,0 0 0,1 0 0,-1 0 0,0 0 0,1 1 0,-1-1 0,0 1 0,0-1 0,0 1 0,0 0 0,-1 0 0,1 0 0,0 0 0,-1 0 0,1 0 0,-1 1 0,0-1 0,0 0 0,0 1 0,0-1 0,0 1 0,0-1 0,-1 1 0,1 2 0,2 13 0,-1 1 0,-1-1 0,-1 0 0,-1 1 0,0-1 0,-1 0 0,-7 26 0,7-37 0,0 0 0,-1-1 0,0 1 0,0-1 0,-1 0 0,1 0 0,-1 0 0,-1 0 0,1-1 0,-1 0 0,0 0 0,0 0 0,-1 0 0,1-1 0,-1 0 0,0 0 0,0 0 0,0-1 0,-1 0 0,1 0 0,-1-1 0,0 0 0,0 0 0,0 0 0,-8 0 0,-98 15 0,109-16 4,1-1 1,0 1-1,0-1 0,-1 0 0,1-1 0,0 1 0,-1 0 1,1-1-1,0 0 0,0 0 0,-1 0 0,1 0 0,0 0 1,0-1-1,0 1 0,0-1 0,1 0 0,-1 0 1,0 0-1,1 0 0,-1 0 0,-3-5 0,-1-3-247,0 0-1,1 0 1,0 0-1,1-1 1,-5-12-1,-14-42-6582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9:47.1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24575,'5'0'0,"7"0"0,5 0 0,6 0 0,3 0 0,2 0 0,1 0 0,1 0 0,0 0 0,-1 0 0,1 0 0,-1 0 0,0 0 0,-1 4 0,1 3 0,-1-1 0,-4-2-8191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9:48.4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 24143,'485'-29'0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7:02.40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172 0 24143,'-172'655'0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9:50.7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 24575,'32'-1'0,"-18"0"0,-1 1 0,1 0 0,0 1 0,18 3 0,-28-3 0,0 1 0,-1-1 0,1 0 0,0 1 0,-1 0 0,1 0 0,-1 0 0,1 0 0,-1 0 0,0 1 0,0-1 0,0 1 0,0 0 0,-1 0 0,1 0 0,-1 0 0,0 1 0,0-1 0,3 6 0,-1 2 0,0 0 0,-1 1 0,0 0 0,-1 0 0,0 0 0,0-1 0,-2 2 0,0-1 0,0 0 0,-1 0 0,0 0 0,-1-1 0,0 1 0,-5 12 0,6-20 0,0 0 0,0 0 0,0 0 0,0 0 0,1 0 0,-1 0 0,1 0 0,0-1 0,0 1 0,1 0 0,-1 0 0,3 8 0,-2-9 0,1 0 0,0 0 0,-1-1 0,1 1 0,0 0 0,1-1 0,-1 1 0,0-1 0,1 0 0,-1 1 0,1-1 0,0 0 0,-1-1 0,1 1 0,6 2 0,43 24 0,55 38 0,-105-65 0,1 1 0,-1-1 0,0 1 0,0 0 0,0-1 0,0 1 0,0 0 0,0 1 0,0-1 0,0 0 0,-1 0 0,1 1 0,-1-1 0,0 1 0,0-1 0,0 1 0,0 0 0,0-1 0,0 1 0,-1 0 0,1-1 0,-1 1 0,0 0 0,0 4 0,-1-4 0,0 0 0,0 0 0,0 0 0,0 0 0,-1 0 0,0 0 0,1 0 0,-1-1 0,0 1 0,0-1 0,0 1 0,-1-1 0,1 0 0,0 0 0,-1 0 0,1 0 0,-1 0 0,0-1 0,0 1 0,0-1 0,-3 2 0,-24 8-271,-52 12-1,66-19-550,-5 1-6004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9:51.9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24575,'345'0'0,"-326"1"0,0 1 0,-1 1 0,29 8 0,-5-1 0,67 15-1365,-84-22-5461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9:53.6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 1 24575,'-1'63'0,"2"71"0,0-129 0,0 0 0,0-1 0,1 1 0,-1-1 0,1 0 0,0 1 0,0-1 0,0 0 0,1 0 0,-1 0 0,1-1 0,0 1 0,0-1 0,0 1 0,1-1 0,-1 0 0,1 0 0,5 3 0,8 5 0,1-2 0,35 16 0,-46-22 0,42 10 0,-41-12 0,1 1 0,-1 0 0,1 1 0,14 7 0,-21-9 0,1 1 0,-1-1 0,1 1 0,-1 0 0,0 0 0,0 0 0,0 0 0,0 0 0,0 1 0,-1-1 0,1 0 0,-1 1 0,1-1 0,-1 1 0,0 0 0,0-1 0,0 1 0,0 0 0,0 3 0,0 0 0,0 0 0,0 0 0,0 1 0,-1-1 0,0 0 0,-1 0 0,-1 10 0,2-13 0,-1 0 0,0 0 0,0 0 0,0 0 0,-1-1 0,1 1 0,-1 0 0,1-1 0,-1 0 0,0 1 0,0-1 0,0 0 0,0 0 0,0 0 0,-1 0 0,1 0 0,-5 3 0,-16 7 0,1-1 0,-1-1 0,-1-1 0,1-1 0,-29 6 0,10-5-56,20-3-380,-1-1-1,-36 3 1,36-8-6390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9:54.6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31 24575,'5'0'0,"6"0"0,7 0 0,4 0 0,4 0 0,2-5 0,2-2 0,0 1 0,-1 1 0,1 1 0,-1 2 0,-4 1-8191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9:57.3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24575,'12'253'0,"1"-54"0,0 3 0,-8-162 0,2 0 0,2-1 0,13 40 0,-17-65 0,45 140 0,-47-143 0,0-1 0,1 0 0,0-1 0,0 1 0,1 0 0,11 15 0,-14-23 0,-1 0 0,1 1 0,0-1 0,0 0 0,0 0 0,0-1 0,0 1 0,1 0 0,-1-1 0,0 1 0,1-1 0,-1 0 0,1 0 0,-1 0 0,1 0 0,0 0 0,-1 0 0,1-1 0,0 0 0,0 1 0,-1-1 0,1 0 0,0 0 0,0 0 0,0-1 0,-1 1 0,1-1 0,0 1 0,-1-1 0,5-2 0,-2 1 0,0-1 0,0 0 0,0 0 0,-1 0 0,1-1 0,-1 0 0,0 0 0,5-5 0,29-42 0,-20 25 0,-7 9 0,-1 0 0,-1-1 0,0 0 0,-1 0 0,10-38 0,-5 16 0,-8 28 0,0 0 0,10-16 0,-2 5 0,-13 22 0,1 1 0,-1 0 0,0-1 0,0 1 0,0 0 0,0-1 0,0 1 0,0 0 0,0-1 0,0 1 0,1 0 0,-1-1 0,0 1 0,0 0 0,1 0 0,-1-1 0,0 1 0,0 0 0,1 0 0,-1-1 0,0 1 0,0 0 0,1 0 0,-1 0 0,0-1 0,1 1 0,-1 0 0,0 0 0,1 0 0,-1 0 0,0 0 0,1 0 0,-1 0 0,1 0 0,-1 0 0,4 13 0,-3 24 0,-16 70 0,1 5 0,13-98 0,-1 7 0,1-1 0,1 1 0,1-1 0,6 32 0,-6-47 0,0-1 0,0 1 0,0-1 0,1 1 0,0-1 0,0 0 0,0 0 0,0 0 0,1 0 0,-1 0 0,1-1 0,0 1 0,0-1 0,1 1 0,-1-1 0,1 0 0,-1-1 0,1 1 0,0 0 0,0-1 0,0 0 0,0 0 0,1 0 0,-1-1 0,0 1 0,6 0 0,10 1 0,0-1 0,0-1 0,0 0 0,37-5 0,-54 4 0,1-1 0,-1 0 0,0 1 0,0-1 0,0-1 0,0 1 0,0 0 0,0-1 0,0 1 0,-1-1 0,1 0 0,0 0 0,-1 0 0,1 0 0,2-4 0,-1 1 0,0 0 0,-1 0 0,0-1 0,0 1 0,-1-1 0,1 1 0,2-12 0,-1-4 0,0 0 0,-2 0 0,1-36 0,-3 50 0,0 0 0,0 0 0,-1 0 0,0 0 0,0 0 0,-1 0 0,0 0 0,-2-6 0,2 9 0,0 1 0,0 0 0,0 0 0,0 0 0,0 0 0,-1 0 0,1 0 0,-1 0 0,0 1 0,0-1 0,0 1 0,0 0 0,0 0 0,-1 0 0,1 1 0,-5-3 0,-55-23-1365,43 16-5461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09:59.9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312 0 24575,'-3'0'0,"0"1"0,0 0 0,0-1 0,0 1 0,0 0 0,0 0 0,0 1 0,1-1 0,-1 0 0,1 1 0,-1 0 0,1 0 0,-1 0 0,1 0 0,0 0 0,0 0 0,0 0 0,0 1 0,0-1 0,1 1 0,-1-1 0,1 1 0,-1 0 0,-1 5 0,-2 6 0,0-1 0,1 1 0,-4 28 0,3 1 0,2 0 0,2 0 0,6 69 0,-5-109 0,1 0 0,0 0 0,-1-1 0,1 1 0,0 0 0,0-1 0,0 1 0,1-1 0,-1 1 0,1-1 0,-1 0 0,1 1 0,0-1 0,0 0 0,0 0 0,0 0 0,0 0 0,0-1 0,0 1 0,1 0 0,-1-1 0,1 0 0,-1 0 0,5 2 0,-5-2 0,0-1 0,0 0 0,0 1 0,0-1 0,0 0 0,0 0 0,0 0 0,0 0 0,0 0 0,0 0 0,0-1 0,0 1 0,0-1 0,0 1 0,0-1 0,0 0 0,0 0 0,-1 0 0,1 0 0,0 0 0,0 0 0,-1 0 0,1 0 0,-1-1 0,1 1 0,-1-1 0,1 1 0,-1-1 0,0 0 0,0 1 0,0-1 0,0 0 0,1-3 0,1-3 0,0-1 0,0 1 0,-1-1 0,-1 1 0,1-1 0,-1-15 0,-3-57 0,0 38 0,1 24 0,-1-40 0,1 54 0,1 1 0,-1-1 0,0 1 0,0-1 0,0 0 0,-1 1 0,0 0 0,-4-8 0,9 40 0,18 79 0,-1-8 0,7 100 0,-12-65 0,2 56 0,-17-171 0,1-4 0,-2 0 0,-2 26 0,2-36 0,-1 0 0,1 0 0,-1 0 0,0-1 0,0 1 0,0 0 0,0-1 0,-1 1 0,0-1 0,0 0 0,-7 7 0,1-2 0,-1 0 0,0-1 0,-1 0 0,0-1 0,0 0 0,0-1 0,-1 0 0,-19 6 0,0-2 0,0-2 0,-42 5 0,-41 9-1365,89-18-5461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0:02.3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24575,'10'-1'0,"-1"2"0,1-1 0,-1 1 0,1 0 0,14 5 0,-20-5 0,-1 1 0,1-1 0,-1 1 0,1 0 0,-1 1 0,0-1 0,0 0 0,0 1 0,0 0 0,-1-1 0,1 1 0,-1 0 0,1 1 0,-1-1 0,0 0 0,2 7 0,1 0 0,-2 0 0,1 0 0,-1 0 0,-1 1 0,1 0 0,0 19 0,-4 69 0,0-60 0,1-27 0,-1-1 0,-1 1 0,1 0 0,-2-1 0,-3 12 0,5-20 0,0 1 0,0-1 0,-1 0 0,0 1 0,1-1 0,-1 0 0,0 0 0,-1 0 0,1 0 0,0 0 0,-1 0 0,0-1 0,1 1 0,-1-1 0,0 0 0,0 0 0,-1 0 0,1 0 0,-5 2 0,-19 3 0,-12 5 0,39-12 0,0 0 0,1 0 0,-1 0 0,0 0 0,0 0 0,0 0 0,1 0 0,-1 0 0,0 0 0,0 0 0,0 0 0,1 1 0,-1-1 0,0 0 0,0 0 0,0 0 0,0 0 0,0 0 0,1 1 0,-1-1 0,0 0 0,0 0 0,0 0 0,0 0 0,0 1 0,0-1 0,0 0 0,0 0 0,0 0 0,1 1 0,-1-1 0,0 0 0,0 0 0,0 0 0,0 1 0,0-1 0,0 0 0,0 0 0,0 0 0,-1 1 0,1-1 0,0 0 0,0 0 0,0 0 0,0 0 0,0 1 0,0-1 0,0 0 0,0 0 0,0 0 0,-1 0 0,1 1 0,0-1 0,0 0 0,0 0 0,0 0 0,0 0 0,-1 0 0,1 0 0,0 1 0,0-1 0,0 0 0,-1 0 0,1 0 0,0 0 0,0 0 0,0 0 0,-1 0 0,23 7 0,-13-5 0,9 4 0,14 5 0,47 23 0,-70-29 0,0 0 0,0 1 0,0 0 0,0 0 0,-1 1 0,-1 0 0,1 1 0,-1 0 0,8 10 0,-12-14 0,-1 1 0,1-1 0,-1 1 0,0 0 0,0-1 0,0 1 0,-1 0 0,0 0 0,0 0 0,0 0 0,0 0 0,-1 0 0,0 0 0,0 0 0,-1 7 0,0-8 0,1-1 0,-1 0 0,0 1 0,0-1 0,-1 0 0,1 0 0,-1 0 0,1 0 0,-1 0 0,0 0 0,0 0 0,-1 0 0,1-1 0,0 1 0,-1-1 0,0 0 0,1 0 0,-1 0 0,0 0 0,0 0 0,0-1 0,0 1 0,-4 1 0,-2-1-273,1 0 0,-1 0 0,0 0 0,-10 0 0,-7-1-6553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0:03.8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31 24575,'5'0'0,"6"-5"0,6-2 0,6 1 0,3 1 0,2 1 0,1 2 0,1 1 0,0 0 0,-1 1 0,1 1 0,-1-1 0,0 0 0,-1 0 0,1 1 0,-1-1 0,1 0 0,-6 0-8191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0:05.6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1 24575,'-2'72'0,"4"83"0,-1-152 0,-1 0 0,1 0 0,-1-1 0,1 1 0,0 0 0,0 0 0,0-1 0,0 1 0,1 0 0,-1-1 0,1 1 0,-1-1 0,1 0 0,0 1 0,0-1 0,0 0 0,0 0 0,1-1 0,-1 1 0,0 0 0,1-1 0,-1 1 0,1-1 0,-1 0 0,1 1 0,0-2 0,0 1 0,0 0 0,-1 0 0,5 0 0,10 1 0,0-1 0,0-1 0,0 0 0,21-3 0,-7 1 0,-22 1 0,0 1 0,0-1 0,-1 1 0,1 1 0,-1-1 0,17 5 0,-22-4 0,-1 0 0,1 0 0,-1 0 0,0 0 0,0 0 0,0 1 0,0-1 0,0 1 0,0 0 0,0-1 0,0 1 0,0 0 0,-1 0 0,1 0 0,-1 0 0,0 1 0,1-1 0,-1 0 0,0 0 0,0 1 0,-1-1 0,1 1 0,0-1 0,0 5 0,1 6 0,0 0 0,-1-1 0,-1 1 0,0 0 0,-1 0 0,0 0 0,-4 16 0,3-20 0,0-1 0,-1 1 0,-1 0 0,1-1 0,-1 0 0,-1 0 0,1 0 0,-1-1 0,-1 1 0,1-1 0,-8 7 0,-2-1-105,1-1 0,-2-1 0,0 0 0,0-1 0,-1 0 0,0-1 0,-1-1 0,0-1 0,0-1 0,0 0 0,-1-1 0,-37 4 0,31-6-6721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0:07.0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31 24575,'0'-5'0,"5"-2"0,6 1 0,7 1 0,4 1 0,4 2 0,2 1 0,2 1 0,-1 0 0,1 0 0,0 0 0,-6 0-8191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0:37:09.133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35 24575,'3'0'0,"0"1"0,0-1 0,-1 1 0,1 0 0,0 0 0,0 0 0,0 0 0,-1 1 0,1-1 0,-1 1 0,1 0 0,-1 0 0,0 0 0,1 0 0,2 3 0,30 39 0,-32-39 0,44 70 0,63 132 0,-43-74 0,-36-70 0,-18-35 0,1 0 0,24 34 0,-29-49 0,-1 1 0,0 0 0,-1 0 0,0 0 0,4 16 0,-10-27 0,0 0 0,0 0 0,0 0 0,1 0 0,-1-1 0,1 1 0,-1-1 0,1 1 0,2 2 0,-4-5 0,0 0 0,0 0 0,1 0 0,-1 0 0,0 0 0,0 0 0,0 0 0,0 1 0,1-1 0,-1 0 0,0 0 0,0 0 0,1 0 0,-1 0 0,0 0 0,0 0 0,0 0 0,1 0 0,-1 0 0,0 0 0,0 0 0,0 0 0,1 0 0,-1 0 0,0-1 0,0 1 0,0 0 0,1 0 0,-1 0 0,0 0 0,0 0 0,0 0 0,0 0 0,1-1 0,-1 1 0,0 0 0,0 0 0,0 0 0,0 0 0,1-1 0,4-19 0,7-78 0,57-364 0,-53 376 40,10-47-1445,-18 102-5421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0:10.1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1969 0 24575,'-5'0'0,"-1"0"0,1 0 0,-1 1 0,1 0 0,-1 0 0,1 0 0,-1 0 0,1 1 0,0 0 0,0 0 0,0 0 0,0 1 0,0 0 0,0 0 0,1 0 0,-1 0 0,-6 7 0,-68 68 0,4 2 0,-86 120 0,26-36 0,-4 7 0,101-120 0,-47 83 0,-163 342 0,107-143 0,15-29 0,25-105 0,-88 198 0,150-287 0,4 2 0,-38 225 0,12-51 0,32-168 0,-14 137 0,20 65 0,3-23 0,-8 218 0,27 0 0,2-290 0,0-133 0,4-1 0,4 0 0,4-1 0,40 148 0,-3-73 0,30 181 0,-40-86 0,55 290 0,-86-505 0,79 308 0,-70-297 0,2-1 0,2-1 0,3-1 0,36 58 0,108 117 0,-12-19 0,-119-141 0,-28-48 0,0-1 0,26 35 0,73 76 0,-37-47 0,69 105 0,-139-184-88,18 32 307,-19-35-302,0 1 0,0 0 0,-1 0 0,1 0 0,-1 0 0,0 0-1,1 0 1,-1 0 0,0 0 0,0 0 0,0 0 0,0 0 0,-1 0-1,1 0 1,0 0 0,-1 0 0,0 2 0,-8 8-6743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0:11.9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520 0 24575,'5'1'0,"-1"0"0,1-1 0,0 2 0,-1-1 0,1 0 0,-1 1 0,1 0 0,-1 0 0,0 0 0,0 0 0,0 1 0,7 6 0,4 3 0,22 26 0,-13-10 0,-2 2 0,36 60 0,27 73 0,-35-62 0,-39-82 0,-5-9 0,0 1 0,-1 0 0,0 0 0,-1 0 0,4 15 0,-7-24 0,-1 0 0,1 0 0,-1 0 0,0 1 0,0-1 0,0 0 0,0 0 0,0 0 0,-1 1 0,1-1 0,-1 0 0,1 0 0,-1 0 0,0 0 0,0 0 0,0 0 0,0 0 0,0 0 0,0 0 0,0 0 0,-1-1 0,1 1 0,-1 0 0,1-1 0,-1 1 0,0-1 0,1 0 0,-1 1 0,0-1 0,0 0 0,0 0 0,0 0 0,0 0 0,-4 0 0,-54 18 0,-94 16 0,49-13 0,-208 54 0,271-65 0,24-5 0,-2-1 0,1-1 0,-32 3 0,29-6-67,11-1-258,0 0 1,1 1-1,-18 3 1,9 3-6502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0:26.7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3422 1743 24575,'-52'1'0,"-65"-3"0,109 1 0,1-1 0,-1 1 0,0-2 0,0 1 0,1-1 0,-1 0 0,1 0 0,0-1 0,-12-8 0,-5-6 0,-28-28 0,12 11 0,13 13 0,-223-193 0,-70-74 0,-414-287 0,660 523 0,-258-170 0,310 212 0,-1 1 0,0 0 0,-1 2 0,0 1 0,-26-4 0,-40-13 0,-255-68 0,272 79 0,-1 3 0,-137 0 0,168 9 0,-62-10 0,-17-1 0,63 12-1365,34 0-5461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0:42.5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24484,'0'343'0,"143"-343"0,-143-343 0,-143 343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0:47.5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88 0 24575,'-2'0'0,"0"0"0,0 1 0,0-1 0,-1 0 0,1 1 0,0-1 0,0 1 0,0 0 0,0 0 0,0 0 0,0 0 0,0 0 0,0 0 0,0 1 0,1-1 0,-3 2 0,1 1 0,0 0 0,0 0 0,0 0 0,0 0 0,1 0 0,0 0 0,-3 6 0,0 5 0,0 1 0,1 0 0,-3 23 0,2 6 0,3 0 0,3 45 0,0-36 0,-1-49 0,0 0 0,0 0 0,1 1 0,0-1 0,0 0 0,0 0 0,0 0 0,5 9 0,-5-11 0,1-1 0,-1 0 0,1 0 0,0 0 0,-1 0 0,1 0 0,0-1 0,0 1 0,1 0 0,-1-1 0,0 1 0,0-1 0,1 0 0,-1 0 0,1 0 0,-1 0 0,1 0 0,-1-1 0,5 1 0,15 2 0,-1-1 0,1-2 0,-1 0 0,35-5 0,-53 4 0,0 1 0,-1-1 0,1 0 0,0 0 0,0 0 0,0 0 0,-1-1 0,1 1 0,0-1 0,-1 0 0,0 0 0,1 0 0,-1 0 0,0 0 0,0 0 0,0 0 0,0-1 0,0 1 0,-1-1 0,1 1 0,-1-1 0,0 0 0,0 0 0,1 0 0,-2 1 0,2-7 0,1-7 0,-1 1 0,0 0 0,-1-32 0,-1 38 0,0-5 0,-6-130 0,-1 122 0,3 14 0,3 11 0,10 46 0,28 84 0,-19-71 0,134 420 0,-133-414 0,11 74 0,-25-112 0,-2 1 0,-1 0 0,-1 0 0,-8 61 0,6-89 0,1 1 0,-1-1 0,0 1 0,-1-1 0,1 0 0,0 1 0,-1-1 0,0 0 0,0 0 0,0 0 0,0 0 0,0 0 0,-1-1 0,1 1 0,-1-1 0,0 1 0,0-1 0,-4 2 0,-4 3 0,-1-1 0,-1-1 0,-21 7 0,-9 4 0,11-4 0,0-1 0,-48 9 0,50-13 0,-1-1-5,-29 9-1355,42-9-5466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0:49.7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61 24575,'0'0'0,"0"-1"0,0 0 0,0 0 0,1 0 0,-1 0 0,0 1 0,1-1 0,-1 0 0,1 0 0,-1 0 0,1 1 0,-1-1 0,1 0 0,-1 1 0,1-1 0,0 1 0,-1-1 0,1 1 0,0-1 0,0 1 0,-1-1 0,1 1 0,0-1 0,0 1 0,0 0 0,1-1 0,27-5 0,-19 4 0,31-9 0,-22 5 0,1 1 0,1 1 0,23-1 0,-22 3 0,-10 1 0,0 0 0,1 0 0,-1 1 0,0 1 0,0 0 0,1 1 0,16 4 0,-26-4 0,-1-1 0,1 1 0,0 0 0,-1 0 0,1 0 0,-1 0 0,0 1 0,0-1 0,0 1 0,0-1 0,0 1 0,0 0 0,-1 0 0,1-1 0,-1 1 0,0 0 0,0 0 0,0 1 0,0-1 0,0 0 0,-1 0 0,1 0 0,-1 1 0,0-1 0,0 4 0,0 1 0,-1 0 0,1 0 0,-1 0 0,-1-1 0,1 1 0,-1 0 0,-1 0 0,0-1 0,-3 9 0,-6 0 0,0 1 0,0-2 0,-2 1 0,0-2 0,0 0 0,-2-1 0,1 0 0,-32 18 0,38-25 0,-1-2 0,0 1 0,0-1 0,-1 0 0,-18 3 0,126-6 0,-29-3 0,131 4 0,-195-2 0,0 1 0,0 0 0,0 0 0,0 0 0,1 0 0,-2 1 0,1 0 0,0 0 0,0 0 0,0 0 0,-1 0 0,1 1 0,-1 0 0,0-1 0,0 1 0,0 0 0,0 1 0,-1-1 0,1 1 0,-1-1 0,0 1 0,1 0 0,-2-1 0,1 1 0,0 0 0,-1 0 0,0 1 0,0-1 0,0 0 0,-1 0 0,1 0 0,-1 1 0,0-1 0,0 0 0,0 0 0,-1 1 0,1-1 0,-1 0 0,0 0 0,-2 5 0,1-6 0,0 1 0,0 0 0,0-1 0,-1 1 0,0-1 0,1 0 0,-1 0 0,0 0 0,0 0 0,-1 0 0,1-1 0,-1 1 0,-6 3 0,-7 2 0,-32 11 0,34-14 0,-6 2 0,-35 5 0,36-8 0,0 0 0,-21 9 0,-16 6-1365,33-11-5461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0:50.8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58 24575,'67'1'0,"-23"1"0,0-3 0,0-1 0,45-9 0,-47 4 0,0 2 0,74 0 0,-98 4 0,0-1 0,0-1 0,20-5 0,-17 3 0,37-4 0,-32 8 12,-20 1 15,-27 0-1431,-7 0-5422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0:52.4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24575,'0'20'0,"-1"-7"0,1 0 0,1-1 0,0 1 0,4 17 0,-4-26 0,0-1 0,0 1 0,1 0 0,0-1 0,-1 0 0,1 1 0,0-1 0,0 0 0,1 0 0,-1 0 0,1 0 0,0-1 0,-1 1 0,1-1 0,0 1 0,1-1 0,-1 0 0,0 0 0,5 1 0,3 2 0,1-2 0,0 1 0,0-2 0,22 3 0,15 3 0,32 4 0,-61-10 0,0 1 0,0 0 0,-1 2 0,26 8 0,-39-10 0,-1-1 0,1 1 0,-1 0 0,0 0 0,0 1 0,0 0 0,0-1 0,-1 2 0,1-1 0,-1 0 0,0 1 0,-1 0 0,1 0 0,-1 0 0,0 0 0,0 1 0,0-1 0,2 11 0,-2-7 0,-1 1 0,0-1 0,0 1 0,-1-1 0,-1 1 0,0 0 0,0-1 0,-1 1 0,0-1 0,0 1 0,-1 0 0,0-1 0,-6 15 0,3-14 0,1 0 0,-1 0 0,-1 0 0,0-1 0,0 1 0,-1-1 0,0-1 0,0 0 0,-1 0 0,0 0 0,-16 11 0,8-10 0,0 0 0,0-2 0,-1 1 0,-20 4 0,2 1 0,22-9-227,-1 0-1,0-1 1,0 0-1,0-1 1,-15 0-1,5-1-6598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0:54.1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87 24575,'0'-1'0,"0"0"0,0 0 0,1 0 0,-1 0 0,1 0 0,-1 1 0,1-1 0,-1 0 0,1 0 0,-1 0 0,1 0 0,0 0 0,-1 1 0,1-1 0,0 0 0,0 1 0,0-1 0,-1 0 0,1 1 0,0-1 0,0 1 0,0-1 0,0 1 0,0 0 0,0-1 0,2 1 0,31-6 0,-32 5 0,68-4 0,-42 4 0,47-8 0,109-26 0,-180 34-120,16-3 373,-15 1-574,-10 2-856,-9 0-5649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22:10:34.2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1 111 24575,'0'-1'0,"1"-1"0,-1 1 0,1-1 0,-1 1 0,1-1 0,0 1 0,0-1 0,0 1 0,0-1 0,0 1 0,0 0 0,0 0 0,0 0 0,0 0 0,1-1 0,-1 1 0,0 1 0,1-1 0,2-1 0,30-14 0,8 3 0,0 2 0,75-10 0,-27 1 0,-74 16 0,-24 16 0,-9 6 0,-29 17 0,35-27 0,0 0 0,0 0 0,1 1 0,0 0 0,-12 16 0,18-21 0,1 1 0,-1 0 0,1 0 0,1 0 0,-1 0 0,1 0 0,0 0 0,-3 11 0,5-15 0,0 1 0,0-1 0,0 0 0,0 1 0,0-1 0,0 0 0,0 1 0,0-1 0,1 0 0,-1 0 0,0 1 0,1-1 0,0 0 0,-1 0 0,1 1 0,-1-1 0,2 1 0,0 0 0,-1-1 0,1 1 0,0-1 0,0 0 0,-1 0 0,1 0 0,0 0 0,0 0 0,0 0 0,0 0 0,1 0 0,-1-1 0,3 1 0,63 6 0,-51-6 0,0 0 0,0 2 0,21 4 0,-18-1 0,0 0 0,0 1 0,-1 1 0,24 14 0,-38-19 0,0 0 0,0 1 0,0-1 0,-1 1 0,1 0 0,-1 1 0,0-1 0,0 1 0,-1 0 0,1-1 0,-1 2 0,0-1 0,0 0 0,-1 1 0,0-1 0,0 1 0,0 0 0,-1-1 0,2 11 0,0 19 0,-2 0 0,-7 65 0,6-96 0,-1 0 0,0-1 0,0 1 0,0-1 0,0 0 0,-1 1 0,1-1 0,-1 0 0,0 0 0,0 0 0,0 0 0,0 0 0,0 0 0,-1-1 0,1 1 0,-1-1 0,1 0 0,-1 1 0,0-1 0,-7 3 0,-2 1 0,-1-1 0,-1 0 0,1-1 0,-16 3 0,-2 1 0,5-2 0,-37 4 0,-5 1 0,40-5-1365,4-1-5461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33FE-C4F0-4BD9-75DC-32FDAC9DF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56D8F-1BE2-5540-23BC-125CB9F38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E9CA6-486A-E0D8-4597-1545D9AD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CABE-2931-4B9C-B074-0795F03CE4A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233D8-2579-AA3D-EF54-F9059C59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0F3DC-30D0-4F33-46AC-1645FF16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16C7-F714-4C26-949F-F3DA8C95C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2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9082-1B88-893A-7956-3EDD3E7FC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F7776-4465-7773-CD35-3FC72AA93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B319A-CCD8-21E2-C09D-A7231FCC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CABE-2931-4B9C-B074-0795F03CE4A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89E22-8F00-048A-B0F0-457FAF984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9991-4223-C851-D8FC-BB3BC1E2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16C7-F714-4C26-949F-F3DA8C95C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9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EE0A1A-CB49-D361-E472-7D547481E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D50A-DF73-B7C8-8978-C040CE854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50EA1-C532-603B-BD06-6FEDF87DE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CABE-2931-4B9C-B074-0795F03CE4A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E0DD5-AB1F-2CC5-1F75-81D26F09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66EF6-5756-C045-64E3-DA8AC159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16C7-F714-4C26-949F-F3DA8C95C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14F0D-DD55-183C-C6DA-52D06137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CB386-CC59-B297-68CE-7F9C67D24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CB26D-CFF0-0C52-4666-AB34316F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CABE-2931-4B9C-B074-0795F03CE4A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DA45D-0F63-1492-FFE5-1373FF06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07C5A-FB47-4061-15C6-0F4F2C38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16C7-F714-4C26-949F-F3DA8C95C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5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473D-D72D-AAD2-B410-43728ECD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35C56-982F-37A1-D7CC-87D49EF3F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82E25-AF9A-48F4-02E4-43E51D789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CABE-2931-4B9C-B074-0795F03CE4A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04459-6963-7754-3EC6-B90B0E4C9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F20B4-1425-1E69-72D2-827DD773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16C7-F714-4C26-949F-F3DA8C95C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62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B62F2-C4D9-F0C6-24A1-6A126580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13AEE-9CC0-BA19-B197-E0AA5E523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FA237-EF01-8E88-7AFA-5D548F4F3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7DEBC-E558-9D0F-8774-151845CB9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CABE-2931-4B9C-B074-0795F03CE4A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5A72B-790B-CDEC-15B9-2CC6026C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14B09-613E-2C7B-E7C1-7B906668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16C7-F714-4C26-949F-F3DA8C95C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2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E687C-5D89-451B-CA82-49438E3C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A2C48-196D-E217-485A-30062B5EF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56EBD-FCD0-DD16-F587-89D2DB40B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5732E8-1F0A-0920-2BA2-F917C1DF9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F1DCBF-02F3-0FFD-497D-EB6B4624B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8901D4-9B10-8D4E-42BE-8C87EE5B9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CABE-2931-4B9C-B074-0795F03CE4A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2DCC4-8336-D2AF-83E8-B22E9A6A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73760F-C752-86FB-3937-D8742E401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16C7-F714-4C26-949F-F3DA8C95C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0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E285-C3B7-FF6E-E564-015235349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8FFF3-135D-0C27-3662-65516CDCA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CABE-2931-4B9C-B074-0795F03CE4A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C5CFF-2058-D2D1-CD8C-D2E9A2D1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C487B-CFF9-372C-5759-1E0B5DE1B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16C7-F714-4C26-949F-F3DA8C95C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8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D488F5-2A3E-AA72-8F01-DCA5013C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CABE-2931-4B9C-B074-0795F03CE4A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CCD94-E8A8-7892-9EBA-893A12174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6A633-ECE0-5E07-5DBB-A885935C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16C7-F714-4C26-949F-F3DA8C95C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2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B95D4-040F-7DF2-EEEF-68F9823C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BAD1E-F8AB-7CBD-BD29-86FF833F3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D209D-C999-80E1-BDF4-947AE6F91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18A89-BC30-0915-B357-FEB922F5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CABE-2931-4B9C-B074-0795F03CE4A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65852-CA3D-1B73-D898-33B595B0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F6FB-C25E-08E9-EAB2-244B7A6F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16C7-F714-4C26-949F-F3DA8C95C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2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11DB2-21AD-C2C5-1927-A4547E9CF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03CD70-1779-7913-4E97-CDDE2A9FB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0B1CF-84BB-204D-F5C2-BB6D65061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493AD-9361-AF33-DA27-60684EBB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CABE-2931-4B9C-B074-0795F03CE4A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A1282-51BB-64F0-58CA-DDA18098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F481A-90A8-3C04-3CFD-5AA94CE8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16C7-F714-4C26-949F-F3DA8C95C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7B11FB-9A40-C960-0506-AB3BAC7F3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53C2C-F4E0-D26E-07C9-402AB1277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DDACC-3D28-6600-BA36-00A06B1EF2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DCABE-2931-4B9C-B074-0795F03CE4A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C11F4-D80C-0BC8-07B9-7E364B7FF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20E31-2213-E286-498B-17CBE7C2A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B16C7-F714-4C26-949F-F3DA8C95C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3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customXml" Target="../ink/ink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customXml" Target="../ink/ink59.xml"/><Relationship Id="rId18" Type="http://schemas.openxmlformats.org/officeDocument/2006/relationships/image" Target="../media/image55.png"/><Relationship Id="rId26" Type="http://schemas.openxmlformats.org/officeDocument/2006/relationships/image" Target="../media/image59.png"/><Relationship Id="rId3" Type="http://schemas.openxmlformats.org/officeDocument/2006/relationships/customXml" Target="../ink/ink54.xml"/><Relationship Id="rId21" Type="http://schemas.openxmlformats.org/officeDocument/2006/relationships/customXml" Target="../ink/ink63.xml"/><Relationship Id="rId7" Type="http://schemas.openxmlformats.org/officeDocument/2006/relationships/customXml" Target="../ink/ink56.xml"/><Relationship Id="rId12" Type="http://schemas.openxmlformats.org/officeDocument/2006/relationships/image" Target="../media/image52.png"/><Relationship Id="rId17" Type="http://schemas.openxmlformats.org/officeDocument/2006/relationships/customXml" Target="../ink/ink61.xml"/><Relationship Id="rId25" Type="http://schemas.openxmlformats.org/officeDocument/2006/relationships/customXml" Target="../ink/ink65.xml"/><Relationship Id="rId2" Type="http://schemas.openxmlformats.org/officeDocument/2006/relationships/image" Target="../media/image47.png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customXml" Target="../ink/ink58.xml"/><Relationship Id="rId24" Type="http://schemas.openxmlformats.org/officeDocument/2006/relationships/image" Target="../media/image58.png"/><Relationship Id="rId5" Type="http://schemas.openxmlformats.org/officeDocument/2006/relationships/customXml" Target="../ink/ink55.xml"/><Relationship Id="rId15" Type="http://schemas.openxmlformats.org/officeDocument/2006/relationships/customXml" Target="../ink/ink60.xml"/><Relationship Id="rId23" Type="http://schemas.openxmlformats.org/officeDocument/2006/relationships/customXml" Target="../ink/ink64.xml"/><Relationship Id="rId28" Type="http://schemas.openxmlformats.org/officeDocument/2006/relationships/image" Target="../media/image60.png"/><Relationship Id="rId10" Type="http://schemas.openxmlformats.org/officeDocument/2006/relationships/image" Target="../media/image51.png"/><Relationship Id="rId19" Type="http://schemas.openxmlformats.org/officeDocument/2006/relationships/customXml" Target="../ink/ink62.xml"/><Relationship Id="rId4" Type="http://schemas.openxmlformats.org/officeDocument/2006/relationships/image" Target="../media/image48.png"/><Relationship Id="rId9" Type="http://schemas.openxmlformats.org/officeDocument/2006/relationships/customXml" Target="../ink/ink57.xml"/><Relationship Id="rId14" Type="http://schemas.openxmlformats.org/officeDocument/2006/relationships/image" Target="../media/image53.png"/><Relationship Id="rId22" Type="http://schemas.openxmlformats.org/officeDocument/2006/relationships/image" Target="../media/image57.png"/><Relationship Id="rId27" Type="http://schemas.openxmlformats.org/officeDocument/2006/relationships/customXml" Target="../ink/ink6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customXml" Target="../ink/ink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9.png"/><Relationship Id="rId21" Type="http://schemas.openxmlformats.org/officeDocument/2006/relationships/customXml" Target="../ink/ink77.xml"/><Relationship Id="rId42" Type="http://schemas.openxmlformats.org/officeDocument/2006/relationships/image" Target="../media/image91.png"/><Relationship Id="rId63" Type="http://schemas.openxmlformats.org/officeDocument/2006/relationships/customXml" Target="../ink/ink98.xml"/><Relationship Id="rId84" Type="http://schemas.openxmlformats.org/officeDocument/2006/relationships/image" Target="../media/image112.png"/><Relationship Id="rId138" Type="http://schemas.openxmlformats.org/officeDocument/2006/relationships/customXml" Target="../ink/ink135.xml"/><Relationship Id="rId107" Type="http://schemas.openxmlformats.org/officeDocument/2006/relationships/image" Target="../media/image124.png"/><Relationship Id="rId11" Type="http://schemas.openxmlformats.org/officeDocument/2006/relationships/customXml" Target="../ink/ink72.xml"/><Relationship Id="rId32" Type="http://schemas.openxmlformats.org/officeDocument/2006/relationships/image" Target="../media/image86.png"/><Relationship Id="rId53" Type="http://schemas.openxmlformats.org/officeDocument/2006/relationships/customXml" Target="../ink/ink93.xml"/><Relationship Id="rId74" Type="http://schemas.openxmlformats.org/officeDocument/2006/relationships/image" Target="../media/image107.png"/><Relationship Id="rId128" Type="http://schemas.openxmlformats.org/officeDocument/2006/relationships/customXml" Target="../ink/ink130.xml"/><Relationship Id="rId149" Type="http://schemas.openxmlformats.org/officeDocument/2006/relationships/image" Target="../media/image145.png"/><Relationship Id="rId5" Type="http://schemas.openxmlformats.org/officeDocument/2006/relationships/customXml" Target="../ink/ink69.xml"/><Relationship Id="rId95" Type="http://schemas.openxmlformats.org/officeDocument/2006/relationships/customXml" Target="../ink/ink114.xml"/><Relationship Id="rId22" Type="http://schemas.openxmlformats.org/officeDocument/2006/relationships/image" Target="../media/image81.png"/><Relationship Id="rId27" Type="http://schemas.openxmlformats.org/officeDocument/2006/relationships/customXml" Target="../ink/ink80.xml"/><Relationship Id="rId43" Type="http://schemas.openxmlformats.org/officeDocument/2006/relationships/customXml" Target="../ink/ink88.xml"/><Relationship Id="rId48" Type="http://schemas.openxmlformats.org/officeDocument/2006/relationships/image" Target="../media/image94.png"/><Relationship Id="rId64" Type="http://schemas.openxmlformats.org/officeDocument/2006/relationships/image" Target="../media/image102.png"/><Relationship Id="rId69" Type="http://schemas.openxmlformats.org/officeDocument/2006/relationships/customXml" Target="../ink/ink101.xml"/><Relationship Id="rId113" Type="http://schemas.openxmlformats.org/officeDocument/2006/relationships/image" Target="../media/image127.png"/><Relationship Id="rId118" Type="http://schemas.openxmlformats.org/officeDocument/2006/relationships/customXml" Target="../ink/ink125.xml"/><Relationship Id="rId134" Type="http://schemas.openxmlformats.org/officeDocument/2006/relationships/customXml" Target="../ink/ink133.xml"/><Relationship Id="rId139" Type="http://schemas.openxmlformats.org/officeDocument/2006/relationships/image" Target="../media/image140.png"/><Relationship Id="rId80" Type="http://schemas.openxmlformats.org/officeDocument/2006/relationships/image" Target="../media/image110.png"/><Relationship Id="rId85" Type="http://schemas.openxmlformats.org/officeDocument/2006/relationships/customXml" Target="../ink/ink109.xml"/><Relationship Id="rId12" Type="http://schemas.openxmlformats.org/officeDocument/2006/relationships/image" Target="../media/image76.png"/><Relationship Id="rId17" Type="http://schemas.openxmlformats.org/officeDocument/2006/relationships/customXml" Target="../ink/ink75.xml"/><Relationship Id="rId33" Type="http://schemas.openxmlformats.org/officeDocument/2006/relationships/customXml" Target="../ink/ink83.xml"/><Relationship Id="rId38" Type="http://schemas.openxmlformats.org/officeDocument/2006/relationships/image" Target="../media/image89.png"/><Relationship Id="rId59" Type="http://schemas.openxmlformats.org/officeDocument/2006/relationships/customXml" Target="../ink/ink96.xml"/><Relationship Id="rId103" Type="http://schemas.openxmlformats.org/officeDocument/2006/relationships/customXml" Target="../ink/ink118.xml"/><Relationship Id="rId108" Type="http://schemas.openxmlformats.org/officeDocument/2006/relationships/customXml" Target="../ink/ink120.xml"/><Relationship Id="rId124" Type="http://schemas.openxmlformats.org/officeDocument/2006/relationships/customXml" Target="../ink/ink128.xml"/><Relationship Id="rId129" Type="http://schemas.openxmlformats.org/officeDocument/2006/relationships/image" Target="../media/image135.png"/><Relationship Id="rId54" Type="http://schemas.openxmlformats.org/officeDocument/2006/relationships/image" Target="../media/image97.png"/><Relationship Id="rId70" Type="http://schemas.openxmlformats.org/officeDocument/2006/relationships/image" Target="../media/image105.png"/><Relationship Id="rId75" Type="http://schemas.openxmlformats.org/officeDocument/2006/relationships/customXml" Target="../ink/ink104.xml"/><Relationship Id="rId91" Type="http://schemas.openxmlformats.org/officeDocument/2006/relationships/customXml" Target="../ink/ink112.xml"/><Relationship Id="rId96" Type="http://schemas.openxmlformats.org/officeDocument/2006/relationships/image" Target="../media/image118.png"/><Relationship Id="rId140" Type="http://schemas.openxmlformats.org/officeDocument/2006/relationships/customXml" Target="../ink/ink136.xml"/><Relationship Id="rId145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23" Type="http://schemas.openxmlformats.org/officeDocument/2006/relationships/customXml" Target="../ink/ink78.xml"/><Relationship Id="rId28" Type="http://schemas.openxmlformats.org/officeDocument/2006/relationships/image" Target="../media/image84.png"/><Relationship Id="rId49" Type="http://schemas.openxmlformats.org/officeDocument/2006/relationships/customXml" Target="../ink/ink91.xml"/><Relationship Id="rId114" Type="http://schemas.openxmlformats.org/officeDocument/2006/relationships/customXml" Target="../ink/ink123.xml"/><Relationship Id="rId119" Type="http://schemas.openxmlformats.org/officeDocument/2006/relationships/image" Target="../media/image130.png"/><Relationship Id="rId44" Type="http://schemas.openxmlformats.org/officeDocument/2006/relationships/image" Target="../media/image92.png"/><Relationship Id="rId60" Type="http://schemas.openxmlformats.org/officeDocument/2006/relationships/image" Target="../media/image100.png"/><Relationship Id="rId65" Type="http://schemas.openxmlformats.org/officeDocument/2006/relationships/customXml" Target="../ink/ink99.xml"/><Relationship Id="rId81" Type="http://schemas.openxmlformats.org/officeDocument/2006/relationships/customXml" Target="../ink/ink107.xml"/><Relationship Id="rId86" Type="http://schemas.openxmlformats.org/officeDocument/2006/relationships/image" Target="../media/image113.png"/><Relationship Id="rId130" Type="http://schemas.openxmlformats.org/officeDocument/2006/relationships/customXml" Target="../ink/ink131.xml"/><Relationship Id="rId135" Type="http://schemas.openxmlformats.org/officeDocument/2006/relationships/image" Target="../media/image138.png"/><Relationship Id="rId13" Type="http://schemas.openxmlformats.org/officeDocument/2006/relationships/customXml" Target="../ink/ink73.xml"/><Relationship Id="rId18" Type="http://schemas.openxmlformats.org/officeDocument/2006/relationships/image" Target="../media/image79.png"/><Relationship Id="rId39" Type="http://schemas.openxmlformats.org/officeDocument/2006/relationships/customXml" Target="../ink/ink86.xml"/><Relationship Id="rId109" Type="http://schemas.openxmlformats.org/officeDocument/2006/relationships/image" Target="../media/image125.png"/><Relationship Id="rId34" Type="http://schemas.openxmlformats.org/officeDocument/2006/relationships/image" Target="../media/image87.png"/><Relationship Id="rId50" Type="http://schemas.openxmlformats.org/officeDocument/2006/relationships/image" Target="../media/image95.png"/><Relationship Id="rId55" Type="http://schemas.openxmlformats.org/officeDocument/2006/relationships/customXml" Target="../ink/ink94.xml"/><Relationship Id="rId76" Type="http://schemas.openxmlformats.org/officeDocument/2006/relationships/image" Target="../media/image108.png"/><Relationship Id="rId97" Type="http://schemas.openxmlformats.org/officeDocument/2006/relationships/customXml" Target="../ink/ink115.xml"/><Relationship Id="rId104" Type="http://schemas.openxmlformats.org/officeDocument/2006/relationships/image" Target="../media/image122.png"/><Relationship Id="rId120" Type="http://schemas.openxmlformats.org/officeDocument/2006/relationships/customXml" Target="../ink/ink126.xml"/><Relationship Id="rId125" Type="http://schemas.openxmlformats.org/officeDocument/2006/relationships/image" Target="../media/image133.png"/><Relationship Id="rId141" Type="http://schemas.openxmlformats.org/officeDocument/2006/relationships/image" Target="../media/image141.png"/><Relationship Id="rId146" Type="http://schemas.openxmlformats.org/officeDocument/2006/relationships/customXml" Target="../ink/ink139.xml"/><Relationship Id="rId7" Type="http://schemas.openxmlformats.org/officeDocument/2006/relationships/customXml" Target="../ink/ink70.xml"/><Relationship Id="rId71" Type="http://schemas.openxmlformats.org/officeDocument/2006/relationships/customXml" Target="../ink/ink102.xml"/><Relationship Id="rId92" Type="http://schemas.openxmlformats.org/officeDocument/2006/relationships/image" Target="../media/image116.png"/><Relationship Id="rId2" Type="http://schemas.openxmlformats.org/officeDocument/2006/relationships/image" Target="../media/image71.png"/><Relationship Id="rId29" Type="http://schemas.openxmlformats.org/officeDocument/2006/relationships/customXml" Target="../ink/ink81.xml"/><Relationship Id="rId24" Type="http://schemas.openxmlformats.org/officeDocument/2006/relationships/image" Target="../media/image82.png"/><Relationship Id="rId40" Type="http://schemas.openxmlformats.org/officeDocument/2006/relationships/image" Target="../media/image90.png"/><Relationship Id="rId45" Type="http://schemas.openxmlformats.org/officeDocument/2006/relationships/customXml" Target="../ink/ink89.xml"/><Relationship Id="rId66" Type="http://schemas.openxmlformats.org/officeDocument/2006/relationships/image" Target="../media/image103.png"/><Relationship Id="rId87" Type="http://schemas.openxmlformats.org/officeDocument/2006/relationships/customXml" Target="../ink/ink110.xml"/><Relationship Id="rId110" Type="http://schemas.openxmlformats.org/officeDocument/2006/relationships/customXml" Target="../ink/ink121.xml"/><Relationship Id="rId115" Type="http://schemas.openxmlformats.org/officeDocument/2006/relationships/image" Target="../media/image128.png"/><Relationship Id="rId131" Type="http://schemas.openxmlformats.org/officeDocument/2006/relationships/image" Target="../media/image136.png"/><Relationship Id="rId136" Type="http://schemas.openxmlformats.org/officeDocument/2006/relationships/customXml" Target="../ink/ink134.xml"/><Relationship Id="rId61" Type="http://schemas.openxmlformats.org/officeDocument/2006/relationships/customXml" Target="../ink/ink97.xml"/><Relationship Id="rId82" Type="http://schemas.openxmlformats.org/officeDocument/2006/relationships/image" Target="../media/image111.png"/><Relationship Id="rId19" Type="http://schemas.openxmlformats.org/officeDocument/2006/relationships/customXml" Target="../ink/ink76.xml"/><Relationship Id="rId14" Type="http://schemas.openxmlformats.org/officeDocument/2006/relationships/image" Target="../media/image77.png"/><Relationship Id="rId30" Type="http://schemas.openxmlformats.org/officeDocument/2006/relationships/image" Target="../media/image85.png"/><Relationship Id="rId35" Type="http://schemas.openxmlformats.org/officeDocument/2006/relationships/customXml" Target="../ink/ink84.xml"/><Relationship Id="rId56" Type="http://schemas.openxmlformats.org/officeDocument/2006/relationships/image" Target="../media/image98.png"/><Relationship Id="rId77" Type="http://schemas.openxmlformats.org/officeDocument/2006/relationships/customXml" Target="../ink/ink105.xml"/><Relationship Id="rId100" Type="http://schemas.openxmlformats.org/officeDocument/2006/relationships/image" Target="../media/image120.png"/><Relationship Id="rId105" Type="http://schemas.openxmlformats.org/officeDocument/2006/relationships/image" Target="../media/image123.png"/><Relationship Id="rId126" Type="http://schemas.openxmlformats.org/officeDocument/2006/relationships/customXml" Target="../ink/ink129.xml"/><Relationship Id="rId147" Type="http://schemas.openxmlformats.org/officeDocument/2006/relationships/image" Target="../media/image144.png"/><Relationship Id="rId8" Type="http://schemas.openxmlformats.org/officeDocument/2006/relationships/image" Target="../media/image74.png"/><Relationship Id="rId51" Type="http://schemas.openxmlformats.org/officeDocument/2006/relationships/customXml" Target="../ink/ink92.xml"/><Relationship Id="rId72" Type="http://schemas.openxmlformats.org/officeDocument/2006/relationships/image" Target="../media/image106.png"/><Relationship Id="rId93" Type="http://schemas.openxmlformats.org/officeDocument/2006/relationships/customXml" Target="../ink/ink113.xml"/><Relationship Id="rId98" Type="http://schemas.openxmlformats.org/officeDocument/2006/relationships/image" Target="../media/image119.png"/><Relationship Id="rId121" Type="http://schemas.openxmlformats.org/officeDocument/2006/relationships/image" Target="../media/image131.png"/><Relationship Id="rId142" Type="http://schemas.openxmlformats.org/officeDocument/2006/relationships/customXml" Target="../ink/ink137.xml"/><Relationship Id="rId3" Type="http://schemas.openxmlformats.org/officeDocument/2006/relationships/customXml" Target="../ink/ink68.xml"/><Relationship Id="rId25" Type="http://schemas.openxmlformats.org/officeDocument/2006/relationships/customXml" Target="../ink/ink79.xml"/><Relationship Id="rId46" Type="http://schemas.openxmlformats.org/officeDocument/2006/relationships/image" Target="../media/image93.png"/><Relationship Id="rId67" Type="http://schemas.openxmlformats.org/officeDocument/2006/relationships/customXml" Target="../ink/ink100.xml"/><Relationship Id="rId116" Type="http://schemas.openxmlformats.org/officeDocument/2006/relationships/customXml" Target="../ink/ink124.xml"/><Relationship Id="rId137" Type="http://schemas.openxmlformats.org/officeDocument/2006/relationships/image" Target="../media/image139.png"/><Relationship Id="rId20" Type="http://schemas.openxmlformats.org/officeDocument/2006/relationships/image" Target="../media/image80.png"/><Relationship Id="rId41" Type="http://schemas.openxmlformats.org/officeDocument/2006/relationships/customXml" Target="../ink/ink87.xml"/><Relationship Id="rId62" Type="http://schemas.openxmlformats.org/officeDocument/2006/relationships/image" Target="../media/image101.png"/><Relationship Id="rId83" Type="http://schemas.openxmlformats.org/officeDocument/2006/relationships/customXml" Target="../ink/ink108.xml"/><Relationship Id="rId88" Type="http://schemas.openxmlformats.org/officeDocument/2006/relationships/image" Target="../media/image114.png"/><Relationship Id="rId111" Type="http://schemas.openxmlformats.org/officeDocument/2006/relationships/image" Target="../media/image126.png"/><Relationship Id="rId132" Type="http://schemas.openxmlformats.org/officeDocument/2006/relationships/customXml" Target="../ink/ink132.xml"/><Relationship Id="rId15" Type="http://schemas.openxmlformats.org/officeDocument/2006/relationships/customXml" Target="../ink/ink74.xml"/><Relationship Id="rId36" Type="http://schemas.openxmlformats.org/officeDocument/2006/relationships/image" Target="../media/image88.png"/><Relationship Id="rId57" Type="http://schemas.openxmlformats.org/officeDocument/2006/relationships/customXml" Target="../ink/ink95.xml"/><Relationship Id="rId106" Type="http://schemas.openxmlformats.org/officeDocument/2006/relationships/customXml" Target="../ink/ink119.xml"/><Relationship Id="rId127" Type="http://schemas.openxmlformats.org/officeDocument/2006/relationships/image" Target="../media/image134.png"/><Relationship Id="rId10" Type="http://schemas.openxmlformats.org/officeDocument/2006/relationships/image" Target="../media/image75.png"/><Relationship Id="rId31" Type="http://schemas.openxmlformats.org/officeDocument/2006/relationships/customXml" Target="../ink/ink82.xml"/><Relationship Id="rId52" Type="http://schemas.openxmlformats.org/officeDocument/2006/relationships/image" Target="../media/image96.png"/><Relationship Id="rId73" Type="http://schemas.openxmlformats.org/officeDocument/2006/relationships/customXml" Target="../ink/ink103.xml"/><Relationship Id="rId78" Type="http://schemas.openxmlformats.org/officeDocument/2006/relationships/image" Target="../media/image109.png"/><Relationship Id="rId94" Type="http://schemas.openxmlformats.org/officeDocument/2006/relationships/image" Target="../media/image117.png"/><Relationship Id="rId99" Type="http://schemas.openxmlformats.org/officeDocument/2006/relationships/customXml" Target="../ink/ink116.xml"/><Relationship Id="rId101" Type="http://schemas.openxmlformats.org/officeDocument/2006/relationships/customXml" Target="../ink/ink117.xml"/><Relationship Id="rId122" Type="http://schemas.openxmlformats.org/officeDocument/2006/relationships/customXml" Target="../ink/ink127.xml"/><Relationship Id="rId143" Type="http://schemas.openxmlformats.org/officeDocument/2006/relationships/image" Target="../media/image142.png"/><Relationship Id="rId148" Type="http://schemas.openxmlformats.org/officeDocument/2006/relationships/customXml" Target="../ink/ink140.xml"/><Relationship Id="rId4" Type="http://schemas.openxmlformats.org/officeDocument/2006/relationships/image" Target="../media/image72.png"/><Relationship Id="rId9" Type="http://schemas.openxmlformats.org/officeDocument/2006/relationships/customXml" Target="../ink/ink71.xml"/><Relationship Id="rId26" Type="http://schemas.openxmlformats.org/officeDocument/2006/relationships/image" Target="../media/image83.png"/><Relationship Id="rId47" Type="http://schemas.openxmlformats.org/officeDocument/2006/relationships/customXml" Target="../ink/ink90.xml"/><Relationship Id="rId68" Type="http://schemas.openxmlformats.org/officeDocument/2006/relationships/image" Target="../media/image104.png"/><Relationship Id="rId89" Type="http://schemas.openxmlformats.org/officeDocument/2006/relationships/customXml" Target="../ink/ink111.xml"/><Relationship Id="rId112" Type="http://schemas.openxmlformats.org/officeDocument/2006/relationships/customXml" Target="../ink/ink122.xml"/><Relationship Id="rId133" Type="http://schemas.openxmlformats.org/officeDocument/2006/relationships/image" Target="../media/image137.png"/><Relationship Id="rId16" Type="http://schemas.openxmlformats.org/officeDocument/2006/relationships/image" Target="../media/image78.png"/><Relationship Id="rId37" Type="http://schemas.openxmlformats.org/officeDocument/2006/relationships/customXml" Target="../ink/ink85.xml"/><Relationship Id="rId58" Type="http://schemas.openxmlformats.org/officeDocument/2006/relationships/image" Target="../media/image99.png"/><Relationship Id="rId79" Type="http://schemas.openxmlformats.org/officeDocument/2006/relationships/customXml" Target="../ink/ink106.xml"/><Relationship Id="rId102" Type="http://schemas.openxmlformats.org/officeDocument/2006/relationships/image" Target="../media/image121.png"/><Relationship Id="rId123" Type="http://schemas.openxmlformats.org/officeDocument/2006/relationships/image" Target="../media/image132.png"/><Relationship Id="rId144" Type="http://schemas.openxmlformats.org/officeDocument/2006/relationships/customXml" Target="../ink/ink138.xml"/><Relationship Id="rId90" Type="http://schemas.openxmlformats.org/officeDocument/2006/relationships/image" Target="../media/image1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7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8.png"/><Relationship Id="rId42" Type="http://schemas.openxmlformats.org/officeDocument/2006/relationships/image" Target="../media/image22.png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8.xml"/><Relationship Id="rId40" Type="http://schemas.openxmlformats.org/officeDocument/2006/relationships/image" Target="../media/image21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8.xml"/><Relationship Id="rId18" Type="http://schemas.openxmlformats.org/officeDocument/2006/relationships/image" Target="../media/image910.png"/><Relationship Id="rId26" Type="http://schemas.openxmlformats.org/officeDocument/2006/relationships/image" Target="../media/image26.png"/><Relationship Id="rId39" Type="http://schemas.openxmlformats.org/officeDocument/2006/relationships/customXml" Target="../ink/ink41.xml"/><Relationship Id="rId21" Type="http://schemas.openxmlformats.org/officeDocument/2006/relationships/customXml" Target="../ink/ink32.xml"/><Relationship Id="rId34" Type="http://schemas.openxmlformats.org/officeDocument/2006/relationships/image" Target="../media/image30.png"/><Relationship Id="rId42" Type="http://schemas.openxmlformats.org/officeDocument/2006/relationships/image" Target="../media/image34.png"/><Relationship Id="rId47" Type="http://schemas.openxmlformats.org/officeDocument/2006/relationships/customXml" Target="../ink/ink45.xml"/><Relationship Id="rId50" Type="http://schemas.openxmlformats.org/officeDocument/2006/relationships/image" Target="../media/image38.png"/><Relationship Id="rId7" Type="http://schemas.openxmlformats.org/officeDocument/2006/relationships/image" Target="../media/image510.png"/><Relationship Id="rId2" Type="http://schemas.openxmlformats.org/officeDocument/2006/relationships/customXml" Target="../ink/ink22.xml"/><Relationship Id="rId16" Type="http://schemas.openxmlformats.org/officeDocument/2006/relationships/image" Target="../media/image810.png"/><Relationship Id="rId29" Type="http://schemas.openxmlformats.org/officeDocument/2006/relationships/customXml" Target="../ink/ink36.xml"/><Relationship Id="rId11" Type="http://schemas.openxmlformats.org/officeDocument/2006/relationships/customXml" Target="../ink/ink27.xml"/><Relationship Id="rId24" Type="http://schemas.openxmlformats.org/officeDocument/2006/relationships/image" Target="../media/image1210.png"/><Relationship Id="rId32" Type="http://schemas.openxmlformats.org/officeDocument/2006/relationships/image" Target="../media/image29.png"/><Relationship Id="rId37" Type="http://schemas.openxmlformats.org/officeDocument/2006/relationships/customXml" Target="../ink/ink40.xml"/><Relationship Id="rId40" Type="http://schemas.openxmlformats.org/officeDocument/2006/relationships/image" Target="../media/image33.png"/><Relationship Id="rId45" Type="http://schemas.openxmlformats.org/officeDocument/2006/relationships/customXml" Target="../ink/ink44.xml"/><Relationship Id="rId5" Type="http://schemas.openxmlformats.org/officeDocument/2006/relationships/image" Target="../media/image410.png"/><Relationship Id="rId15" Type="http://schemas.openxmlformats.org/officeDocument/2006/relationships/customXml" Target="../ink/ink29.xml"/><Relationship Id="rId23" Type="http://schemas.openxmlformats.org/officeDocument/2006/relationships/customXml" Target="../ink/ink33.xml"/><Relationship Id="rId28" Type="http://schemas.openxmlformats.org/officeDocument/2006/relationships/image" Target="../media/image27.png"/><Relationship Id="rId36" Type="http://schemas.openxmlformats.org/officeDocument/2006/relationships/image" Target="../media/image31.png"/><Relationship Id="rId49" Type="http://schemas.openxmlformats.org/officeDocument/2006/relationships/customXml" Target="../ink/ink46.xml"/><Relationship Id="rId10" Type="http://schemas.openxmlformats.org/officeDocument/2006/relationships/image" Target="../media/image25.png"/><Relationship Id="rId19" Type="http://schemas.openxmlformats.org/officeDocument/2006/relationships/customXml" Target="../ink/ink31.xml"/><Relationship Id="rId31" Type="http://schemas.openxmlformats.org/officeDocument/2006/relationships/customXml" Target="../ink/ink37.xml"/><Relationship Id="rId44" Type="http://schemas.openxmlformats.org/officeDocument/2006/relationships/image" Target="../media/image35.png"/><Relationship Id="rId4" Type="http://schemas.openxmlformats.org/officeDocument/2006/relationships/customXml" Target="../ink/ink23.xml"/><Relationship Id="rId9" Type="http://schemas.openxmlformats.org/officeDocument/2006/relationships/customXml" Target="../ink/ink26.xml"/><Relationship Id="rId14" Type="http://schemas.openxmlformats.org/officeDocument/2006/relationships/image" Target="../media/image710.png"/><Relationship Id="rId22" Type="http://schemas.openxmlformats.org/officeDocument/2006/relationships/image" Target="../media/image1110.png"/><Relationship Id="rId27" Type="http://schemas.openxmlformats.org/officeDocument/2006/relationships/customXml" Target="../ink/ink35.xml"/><Relationship Id="rId30" Type="http://schemas.openxmlformats.org/officeDocument/2006/relationships/image" Target="../media/image28.png"/><Relationship Id="rId35" Type="http://schemas.openxmlformats.org/officeDocument/2006/relationships/customXml" Target="../ink/ink39.xml"/><Relationship Id="rId43" Type="http://schemas.openxmlformats.org/officeDocument/2006/relationships/customXml" Target="../ink/ink43.xml"/><Relationship Id="rId48" Type="http://schemas.openxmlformats.org/officeDocument/2006/relationships/image" Target="../media/image37.png"/><Relationship Id="rId8" Type="http://schemas.openxmlformats.org/officeDocument/2006/relationships/customXml" Target="../ink/ink25.xml"/><Relationship Id="rId3" Type="http://schemas.openxmlformats.org/officeDocument/2006/relationships/image" Target="../media/image310.png"/><Relationship Id="rId12" Type="http://schemas.openxmlformats.org/officeDocument/2006/relationships/image" Target="../media/image610.png"/><Relationship Id="rId17" Type="http://schemas.openxmlformats.org/officeDocument/2006/relationships/customXml" Target="../ink/ink30.xml"/><Relationship Id="rId25" Type="http://schemas.openxmlformats.org/officeDocument/2006/relationships/customXml" Target="../ink/ink34.xml"/><Relationship Id="rId33" Type="http://schemas.openxmlformats.org/officeDocument/2006/relationships/customXml" Target="../ink/ink38.xml"/><Relationship Id="rId38" Type="http://schemas.openxmlformats.org/officeDocument/2006/relationships/image" Target="../media/image32.png"/><Relationship Id="rId46" Type="http://schemas.openxmlformats.org/officeDocument/2006/relationships/image" Target="../media/image36.png"/><Relationship Id="rId20" Type="http://schemas.openxmlformats.org/officeDocument/2006/relationships/image" Target="../media/image1010.png"/><Relationship Id="rId41" Type="http://schemas.openxmlformats.org/officeDocument/2006/relationships/customXml" Target="../ink/ink4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3" Type="http://schemas.openxmlformats.org/officeDocument/2006/relationships/image" Target="../media/image310.png"/><Relationship Id="rId7" Type="http://schemas.openxmlformats.org/officeDocument/2006/relationships/image" Target="../media/image510.png"/><Relationship Id="rId2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.xml"/><Relationship Id="rId5" Type="http://schemas.openxmlformats.org/officeDocument/2006/relationships/image" Target="../media/image410.png"/><Relationship Id="rId10" Type="http://schemas.openxmlformats.org/officeDocument/2006/relationships/image" Target="../media/image25.png"/><Relationship Id="rId4" Type="http://schemas.openxmlformats.org/officeDocument/2006/relationships/customXml" Target="../ink/ink49.xml"/><Relationship Id="rId9" Type="http://schemas.openxmlformats.org/officeDocument/2006/relationships/customXml" Target="../ink/ink5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D031-D3D6-A920-32D3-64B87B1A18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Pohon</a:t>
            </a:r>
            <a:r>
              <a:rPr lang="en-US"/>
              <a:t> Keputusan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18A84-6988-58AB-E2ED-CE3BCC63A6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71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F225E0-805B-BF8F-2ED5-222B58038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325" y="576417"/>
            <a:ext cx="7975963" cy="602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86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1263-74BB-8A0A-D7BD-C1F34D7F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Pohon</a:t>
            </a:r>
            <a:r>
              <a:rPr lang="en-US"/>
              <a:t> Keputusan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FB8B6-B31B-9407-AE0C-90730A91B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9538" y="2055384"/>
            <a:ext cx="7535238" cy="4802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DD9001-3606-9F34-671F-E61FD0273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523982"/>
            <a:ext cx="5876156" cy="416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68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472126-835F-E61F-7EAE-C0D9C77C3E61}"/>
                  </a:ext>
                </a:extLst>
              </p14:cNvPr>
              <p14:cNvContentPartPr/>
              <p14:nvPr/>
            </p14:nvContentPartPr>
            <p14:xfrm>
              <a:off x="2670969" y="1057704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472126-835F-E61F-7EAE-C0D9C77C3E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4849" y="1051584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41E2E75-BA07-3772-A2B3-E5E54F157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80" y="1057704"/>
            <a:ext cx="7506902" cy="2641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44A229-B95F-9A94-D8F1-758F0060EE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9382" y="1426452"/>
            <a:ext cx="5666768" cy="423509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56D0F5-F3E0-3119-5D73-C37FC5D4D844}"/>
              </a:ext>
            </a:extLst>
          </p:cNvPr>
          <p:cNvCxnSpPr/>
          <p:nvPr/>
        </p:nvCxnSpPr>
        <p:spPr>
          <a:xfrm flipV="1">
            <a:off x="10510463" y="5452813"/>
            <a:ext cx="0" cy="547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F52EBD2-9589-BC19-E3F0-BDEAAE56E463}"/>
              </a:ext>
            </a:extLst>
          </p:cNvPr>
          <p:cNvSpPr txBox="1"/>
          <p:nvPr/>
        </p:nvSpPr>
        <p:spPr>
          <a:xfrm>
            <a:off x="10169833" y="6185042"/>
            <a:ext cx="97604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err="1"/>
              <a:t>Xj</a:t>
            </a:r>
            <a:r>
              <a:rPr lang="en-US"/>
              <a:t> ≤ 5.5</a:t>
            </a:r>
          </a:p>
        </p:txBody>
      </p:sp>
    </p:spTree>
    <p:extLst>
      <p:ext uri="{BB962C8B-B14F-4D97-AF65-F5344CB8AC3E}">
        <p14:creationId xmlns:p14="http://schemas.microsoft.com/office/powerpoint/2010/main" val="3316796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43DF-6932-F4FC-215E-397EBDD1E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Entropy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50701-7D22-98A4-C7EF-8711D27085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838200" y="1541721"/>
            <a:ext cx="8025334" cy="4801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E561AE-1614-75B5-4E07-889578FF23E1}"/>
              </a:ext>
            </a:extLst>
          </p:cNvPr>
          <p:cNvSpPr txBox="1"/>
          <p:nvPr/>
        </p:nvSpPr>
        <p:spPr>
          <a:xfrm>
            <a:off x="8048002" y="2317898"/>
            <a:ext cx="4143998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/>
              <a:t>Entropy rendah :</a:t>
            </a:r>
          </a:p>
          <a:p>
            <a:r>
              <a:rPr lang="en-US"/>
              <a:t> Sebagian besar titik data memiliki label </a:t>
            </a:r>
          </a:p>
          <a:p>
            <a:r>
              <a:rPr lang="en-US"/>
              <a:t>kelas yang sama</a:t>
            </a:r>
          </a:p>
        </p:txBody>
      </p:sp>
    </p:spTree>
    <p:extLst>
      <p:ext uri="{BB962C8B-B14F-4D97-AF65-F5344CB8AC3E}">
        <p14:creationId xmlns:p14="http://schemas.microsoft.com/office/powerpoint/2010/main" val="455689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136A-3F02-0B4E-51AE-02CFBDC2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Entropy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C09296-9D1D-960F-0662-0CBBC351A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737" y="2473606"/>
            <a:ext cx="8784404" cy="3345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D9F398-63D6-0DC7-EFD5-C07E0CCE3D62}"/>
              </a:ext>
            </a:extLst>
          </p:cNvPr>
          <p:cNvSpPr/>
          <p:nvPr/>
        </p:nvSpPr>
        <p:spPr>
          <a:xfrm>
            <a:off x="7048072" y="945222"/>
            <a:ext cx="3767191" cy="23836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951CAB8-3BC0-33E3-DAF1-C2C84B0DCAD0}"/>
                  </a:ext>
                </a:extLst>
              </p14:cNvPr>
              <p14:cNvContentPartPr/>
              <p14:nvPr/>
            </p14:nvContentPartPr>
            <p14:xfrm>
              <a:off x="3759969" y="3287544"/>
              <a:ext cx="25704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951CAB8-3BC0-33E3-DAF1-C2C84B0DCA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6329" y="3179544"/>
                <a:ext cx="364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B4E1975-0711-D573-177D-472CD97A9FBD}"/>
                  </a:ext>
                </a:extLst>
              </p14:cNvPr>
              <p14:cNvContentPartPr/>
              <p14:nvPr/>
            </p14:nvContentPartPr>
            <p14:xfrm>
              <a:off x="7510089" y="2414184"/>
              <a:ext cx="308160" cy="31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B4E1975-0711-D573-177D-472CD97A9F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56089" y="2306544"/>
                <a:ext cx="41580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11E6051-1D51-737E-C1CA-C3F1574546B8}"/>
                  </a:ext>
                </a:extLst>
              </p14:cNvPr>
              <p14:cNvContentPartPr/>
              <p14:nvPr/>
            </p14:nvContentPartPr>
            <p14:xfrm>
              <a:off x="8167809" y="2372784"/>
              <a:ext cx="256320" cy="42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11E6051-1D51-737E-C1CA-C3F1574546B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13809" y="2265144"/>
                <a:ext cx="36396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ED55924-D56E-8674-12EA-9A50D9EAA3FB}"/>
                  </a:ext>
                </a:extLst>
              </p14:cNvPr>
              <p14:cNvContentPartPr/>
              <p14:nvPr/>
            </p14:nvContentPartPr>
            <p14:xfrm>
              <a:off x="8712129" y="2312304"/>
              <a:ext cx="398520" cy="30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ED55924-D56E-8674-12EA-9A50D9EAA3F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58489" y="2204664"/>
                <a:ext cx="50616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CF333B3-6610-14CD-1E08-AA35D244FF4F}"/>
                  </a:ext>
                </a:extLst>
              </p14:cNvPr>
              <p14:cNvContentPartPr/>
              <p14:nvPr/>
            </p14:nvContentPartPr>
            <p14:xfrm>
              <a:off x="7335129" y="1575384"/>
              <a:ext cx="336240" cy="385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CF333B3-6610-14CD-1E08-AA35D244FF4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81489" y="1467384"/>
                <a:ext cx="44388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2D28F04-2E5E-5F3D-52C1-6BD43565B7AE}"/>
                  </a:ext>
                </a:extLst>
              </p14:cNvPr>
              <p14:cNvContentPartPr/>
              <p14:nvPr/>
            </p14:nvContentPartPr>
            <p14:xfrm>
              <a:off x="8074929" y="1561704"/>
              <a:ext cx="267840" cy="208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2D28F04-2E5E-5F3D-52C1-6BD43565B7A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21289" y="1453704"/>
                <a:ext cx="37548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28E9E28-704D-9928-DFC1-4F569A5E7738}"/>
                  </a:ext>
                </a:extLst>
              </p14:cNvPr>
              <p14:cNvContentPartPr/>
              <p14:nvPr/>
            </p14:nvContentPartPr>
            <p14:xfrm>
              <a:off x="8691969" y="1495464"/>
              <a:ext cx="297720" cy="457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28E9E28-704D-9928-DFC1-4F569A5E773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637969" y="1387824"/>
                <a:ext cx="40536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97345A4-367A-426C-86FB-7854625BDDC6}"/>
                  </a:ext>
                </a:extLst>
              </p14:cNvPr>
              <p14:cNvContentPartPr/>
              <p14:nvPr/>
            </p14:nvContentPartPr>
            <p14:xfrm>
              <a:off x="9359409" y="1489344"/>
              <a:ext cx="22644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97345A4-367A-426C-86FB-7854625BDDC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305409" y="1381704"/>
                <a:ext cx="334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461AC68-86A3-1FDA-A60B-273CD0DED23A}"/>
                  </a:ext>
                </a:extLst>
              </p14:cNvPr>
              <p14:cNvContentPartPr/>
              <p14:nvPr/>
            </p14:nvContentPartPr>
            <p14:xfrm>
              <a:off x="10047729" y="1468824"/>
              <a:ext cx="225720" cy="216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461AC68-86A3-1FDA-A60B-273CD0DED23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994089" y="1360824"/>
                <a:ext cx="33336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C5B3F2F-D35D-A41B-222C-1B325A1BA0B2}"/>
                  </a:ext>
                </a:extLst>
              </p14:cNvPr>
              <p14:cNvContentPartPr/>
              <p14:nvPr/>
            </p14:nvContentPartPr>
            <p14:xfrm>
              <a:off x="7314969" y="1971744"/>
              <a:ext cx="318240" cy="216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C5B3F2F-D35D-A41B-222C-1B325A1BA0B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60969" y="1864104"/>
                <a:ext cx="4258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610571E-46B4-6841-99B1-58A2E50773BA}"/>
                  </a:ext>
                </a:extLst>
              </p14:cNvPr>
              <p14:cNvContentPartPr/>
              <p14:nvPr/>
            </p14:nvContentPartPr>
            <p14:xfrm>
              <a:off x="8167809" y="1955904"/>
              <a:ext cx="332280" cy="374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610571E-46B4-6841-99B1-58A2E50773B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113809" y="1848264"/>
                <a:ext cx="43992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281F3D3-F5E5-6078-8148-F5E8D98AD378}"/>
                  </a:ext>
                </a:extLst>
              </p14:cNvPr>
              <p14:cNvContentPartPr/>
              <p14:nvPr/>
            </p14:nvContentPartPr>
            <p14:xfrm>
              <a:off x="3852849" y="2742864"/>
              <a:ext cx="308160" cy="108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281F3D3-F5E5-6078-8148-F5E8D98AD37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798849" y="2634864"/>
                <a:ext cx="41580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9F515DC-EF7D-653F-6C2D-F1819B449C59}"/>
                  </a:ext>
                </a:extLst>
              </p14:cNvPr>
              <p14:cNvContentPartPr/>
              <p14:nvPr/>
            </p14:nvContentPartPr>
            <p14:xfrm>
              <a:off x="3770409" y="3287544"/>
              <a:ext cx="401040" cy="208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9F515DC-EF7D-653F-6C2D-F1819B449C5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716409" y="3179544"/>
                <a:ext cx="508680" cy="23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3350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AA4C16-D7A6-694E-4972-9FF7183B14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6176" y="919531"/>
            <a:ext cx="7818633" cy="35081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929C65-8C7C-A9A4-0098-92545A10200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099389" y="4592548"/>
            <a:ext cx="7381678" cy="194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58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972358-70FF-73FD-70E4-BE9ED9CE6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99" y="464683"/>
            <a:ext cx="8096035" cy="36808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BE7E0E-DFA5-0213-0788-8DA9D57AAA50}"/>
              </a:ext>
            </a:extLst>
          </p:cNvPr>
          <p:cNvSpPr txBox="1"/>
          <p:nvPr/>
        </p:nvSpPr>
        <p:spPr>
          <a:xfrm>
            <a:off x="881009" y="4222679"/>
            <a:ext cx="7852025" cy="52322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en-US" sz="2800" b="0" i="0">
                <a:solidFill>
                  <a:srgbClr val="2C2C36"/>
                </a:solidFill>
                <a:effectLst/>
                <a:latin typeface="system-ui"/>
              </a:rPr>
              <a:t>Semakin rendah nilai Gini → semakin murni dataset</a:t>
            </a:r>
          </a:p>
        </p:txBody>
      </p:sp>
    </p:spTree>
    <p:extLst>
      <p:ext uri="{BB962C8B-B14F-4D97-AF65-F5344CB8AC3E}">
        <p14:creationId xmlns:p14="http://schemas.microsoft.com/office/powerpoint/2010/main" val="2302878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F3249C-059B-E966-9CB4-0E2E62ACE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333" y="1009774"/>
            <a:ext cx="7767263" cy="4507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BF4701-7D87-8E52-9FDC-BBACE1871D4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02587" y="4830383"/>
            <a:ext cx="7864009" cy="87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45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45F1-F0B0-A4A0-2A1C-52469E08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Gain Information (generalisasi)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87A41F-7F1C-8B83-65C4-98B14CCC5F09}"/>
                  </a:ext>
                </a:extLst>
              </p14:cNvPr>
              <p14:cNvContentPartPr/>
              <p14:nvPr/>
            </p14:nvContentPartPr>
            <p14:xfrm>
              <a:off x="1582329" y="2589144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87A41F-7F1C-8B83-65C4-98B14CCC5F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6209" y="2583024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2C7B40FB-6A7E-1D32-0941-41A9247EE34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93311" y="4767208"/>
            <a:ext cx="6498689" cy="21479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E1FD5A-674B-3FBE-7B40-F694475BD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708" y="2752108"/>
            <a:ext cx="5054842" cy="11855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1BDE7C-9715-BB7C-A008-95C7EA4078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058" y="1426545"/>
            <a:ext cx="8495070" cy="9796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C4FF12B-76E3-6DE1-1422-069A380E53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8664" y="3920542"/>
            <a:ext cx="6063600" cy="4973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08CEC7E-FFC6-0719-13E8-0B13C2B342CE}"/>
              </a:ext>
            </a:extLst>
          </p:cNvPr>
          <p:cNvSpPr txBox="1"/>
          <p:nvPr/>
        </p:nvSpPr>
        <p:spPr>
          <a:xfrm>
            <a:off x="184863" y="3142796"/>
            <a:ext cx="2794931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/>
              <a:t>Entropy Kelas (C)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72DE6A-7AE3-4174-940E-169DDA6B47C2}"/>
              </a:ext>
            </a:extLst>
          </p:cNvPr>
          <p:cNvGrpSpPr/>
          <p:nvPr/>
        </p:nvGrpSpPr>
        <p:grpSpPr>
          <a:xfrm>
            <a:off x="0" y="4044740"/>
            <a:ext cx="5558391" cy="1633295"/>
            <a:chOff x="102669" y="5047726"/>
            <a:chExt cx="5558391" cy="163329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E49551D-B22E-2FAF-D24B-14536896F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02669" y="5667433"/>
              <a:ext cx="5558391" cy="101358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D82B826-5D27-D5B7-BE8E-318905875DCF}"/>
                </a:ext>
              </a:extLst>
            </p:cNvPr>
            <p:cNvSpPr txBox="1"/>
            <p:nvPr/>
          </p:nvSpPr>
          <p:spPr>
            <a:xfrm>
              <a:off x="184863" y="5047726"/>
              <a:ext cx="3617412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/>
                <a:t>Entropy Kelas Syarat X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E31A93-D077-35A5-C20E-BCB012C08EC6}"/>
              </a:ext>
            </a:extLst>
          </p:cNvPr>
          <p:cNvCxnSpPr>
            <a:stCxn id="17" idx="3"/>
          </p:cNvCxnSpPr>
          <p:nvPr/>
        </p:nvCxnSpPr>
        <p:spPr>
          <a:xfrm>
            <a:off x="2979794" y="3404406"/>
            <a:ext cx="40040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396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2F69F6-7E50-7201-5269-B9A319B25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66041"/>
              </p:ext>
            </p:extLst>
          </p:nvPr>
        </p:nvGraphicFramePr>
        <p:xfrm>
          <a:off x="231591" y="1037690"/>
          <a:ext cx="5357900" cy="3642631"/>
        </p:xfrm>
        <a:graphic>
          <a:graphicData uri="http://schemas.openxmlformats.org/drawingml/2006/table">
            <a:tbl>
              <a:tblPr/>
              <a:tblGrid>
                <a:gridCol w="1071580">
                  <a:extLst>
                    <a:ext uri="{9D8B030D-6E8A-4147-A177-3AD203B41FA5}">
                      <a16:colId xmlns:a16="http://schemas.microsoft.com/office/drawing/2014/main" val="2772812211"/>
                    </a:ext>
                  </a:extLst>
                </a:gridCol>
                <a:gridCol w="1071580">
                  <a:extLst>
                    <a:ext uri="{9D8B030D-6E8A-4147-A177-3AD203B41FA5}">
                      <a16:colId xmlns:a16="http://schemas.microsoft.com/office/drawing/2014/main" val="688418368"/>
                    </a:ext>
                  </a:extLst>
                </a:gridCol>
                <a:gridCol w="1071580">
                  <a:extLst>
                    <a:ext uri="{9D8B030D-6E8A-4147-A177-3AD203B41FA5}">
                      <a16:colId xmlns:a16="http://schemas.microsoft.com/office/drawing/2014/main" val="3349278814"/>
                    </a:ext>
                  </a:extLst>
                </a:gridCol>
                <a:gridCol w="1071580">
                  <a:extLst>
                    <a:ext uri="{9D8B030D-6E8A-4147-A177-3AD203B41FA5}">
                      <a16:colId xmlns:a16="http://schemas.microsoft.com/office/drawing/2014/main" val="389324064"/>
                    </a:ext>
                  </a:extLst>
                </a:gridCol>
                <a:gridCol w="1071580">
                  <a:extLst>
                    <a:ext uri="{9D8B030D-6E8A-4147-A177-3AD203B41FA5}">
                      <a16:colId xmlns:a16="http://schemas.microsoft.com/office/drawing/2014/main" val="3653509342"/>
                    </a:ext>
                  </a:extLst>
                </a:gridCol>
              </a:tblGrid>
              <a:tr h="426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 (Atribut)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(Target)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796894"/>
                  </a:ext>
                </a:extLst>
              </a:tr>
              <a:tr h="229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739119"/>
                  </a:ext>
                </a:extLst>
              </a:tr>
              <a:tr h="229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468837"/>
                  </a:ext>
                </a:extLst>
              </a:tr>
              <a:tr h="229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04561"/>
                  </a:ext>
                </a:extLst>
              </a:tr>
              <a:tr h="229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953274"/>
                  </a:ext>
                </a:extLst>
              </a:tr>
              <a:tr h="229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98134"/>
                  </a:ext>
                </a:extLst>
              </a:tr>
              <a:tr h="229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872724"/>
                  </a:ext>
                </a:extLst>
              </a:tr>
              <a:tr h="229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587114"/>
                  </a:ext>
                </a:extLst>
              </a:tr>
              <a:tr h="229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1485104"/>
                  </a:ext>
                </a:extLst>
              </a:tr>
              <a:tr h="229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84631"/>
                  </a:ext>
                </a:extLst>
              </a:tr>
              <a:tr h="229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214694"/>
                  </a:ext>
                </a:extLst>
              </a:tr>
              <a:tr h="229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278656"/>
                  </a:ext>
                </a:extLst>
              </a:tr>
              <a:tr h="229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121843"/>
                  </a:ext>
                </a:extLst>
              </a:tr>
              <a:tr h="229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319620"/>
                  </a:ext>
                </a:extLst>
              </a:tr>
              <a:tr h="229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38116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DF19665-B0B8-B495-FF74-3487EEA75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887155"/>
              </p:ext>
            </p:extLst>
          </p:nvPr>
        </p:nvGraphicFramePr>
        <p:xfrm>
          <a:off x="5568594" y="2318294"/>
          <a:ext cx="6623406" cy="1250950"/>
        </p:xfrm>
        <a:graphic>
          <a:graphicData uri="http://schemas.openxmlformats.org/drawingml/2006/table">
            <a:tbl>
              <a:tblPr/>
              <a:tblGrid>
                <a:gridCol w="735934">
                  <a:extLst>
                    <a:ext uri="{9D8B030D-6E8A-4147-A177-3AD203B41FA5}">
                      <a16:colId xmlns:a16="http://schemas.microsoft.com/office/drawing/2014/main" val="4197918397"/>
                    </a:ext>
                  </a:extLst>
                </a:gridCol>
                <a:gridCol w="735934">
                  <a:extLst>
                    <a:ext uri="{9D8B030D-6E8A-4147-A177-3AD203B41FA5}">
                      <a16:colId xmlns:a16="http://schemas.microsoft.com/office/drawing/2014/main" val="1936823834"/>
                    </a:ext>
                  </a:extLst>
                </a:gridCol>
                <a:gridCol w="735934">
                  <a:extLst>
                    <a:ext uri="{9D8B030D-6E8A-4147-A177-3AD203B41FA5}">
                      <a16:colId xmlns:a16="http://schemas.microsoft.com/office/drawing/2014/main" val="4062314553"/>
                    </a:ext>
                  </a:extLst>
                </a:gridCol>
                <a:gridCol w="735934">
                  <a:extLst>
                    <a:ext uri="{9D8B030D-6E8A-4147-A177-3AD203B41FA5}">
                      <a16:colId xmlns:a16="http://schemas.microsoft.com/office/drawing/2014/main" val="3357847740"/>
                    </a:ext>
                  </a:extLst>
                </a:gridCol>
                <a:gridCol w="735934">
                  <a:extLst>
                    <a:ext uri="{9D8B030D-6E8A-4147-A177-3AD203B41FA5}">
                      <a16:colId xmlns:a16="http://schemas.microsoft.com/office/drawing/2014/main" val="1528061506"/>
                    </a:ext>
                  </a:extLst>
                </a:gridCol>
                <a:gridCol w="735934">
                  <a:extLst>
                    <a:ext uri="{9D8B030D-6E8A-4147-A177-3AD203B41FA5}">
                      <a16:colId xmlns:a16="http://schemas.microsoft.com/office/drawing/2014/main" val="2518447849"/>
                    </a:ext>
                  </a:extLst>
                </a:gridCol>
                <a:gridCol w="735934">
                  <a:extLst>
                    <a:ext uri="{9D8B030D-6E8A-4147-A177-3AD203B41FA5}">
                      <a16:colId xmlns:a16="http://schemas.microsoft.com/office/drawing/2014/main" val="3585120404"/>
                    </a:ext>
                  </a:extLst>
                </a:gridCol>
                <a:gridCol w="735934">
                  <a:extLst>
                    <a:ext uri="{9D8B030D-6E8A-4147-A177-3AD203B41FA5}">
                      <a16:colId xmlns:a16="http://schemas.microsoft.com/office/drawing/2014/main" val="2252778906"/>
                    </a:ext>
                  </a:extLst>
                </a:gridCol>
                <a:gridCol w="735934">
                  <a:extLst>
                    <a:ext uri="{9D8B030D-6E8A-4147-A177-3AD203B41FA5}">
                      <a16:colId xmlns:a16="http://schemas.microsoft.com/office/drawing/2014/main" val="1729986758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Rain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909396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Rain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37653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Rain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20434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Rain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0588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Rain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0502179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75C4754A-647B-D11B-28A8-A2332CD53099}"/>
              </a:ext>
            </a:extLst>
          </p:cNvPr>
          <p:cNvGrpSpPr/>
          <p:nvPr/>
        </p:nvGrpSpPr>
        <p:grpSpPr>
          <a:xfrm>
            <a:off x="8391189" y="3810866"/>
            <a:ext cx="5558391" cy="1633295"/>
            <a:chOff x="102669" y="5047726"/>
            <a:chExt cx="5558391" cy="163329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04BD051-119E-E248-4E3D-982F3C285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02669" y="5667433"/>
              <a:ext cx="5558391" cy="101358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B2CD27-D64D-169A-2995-A1D54E7716CA}"/>
                </a:ext>
              </a:extLst>
            </p:cNvPr>
            <p:cNvSpPr txBox="1"/>
            <p:nvPr/>
          </p:nvSpPr>
          <p:spPr>
            <a:xfrm>
              <a:off x="184863" y="5047726"/>
              <a:ext cx="3617412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/>
                <a:t>Entropy Kelas Syarat X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87EED95-4A79-515B-FD3F-F3385D89CC08}"/>
              </a:ext>
            </a:extLst>
          </p:cNvPr>
          <p:cNvGrpSpPr/>
          <p:nvPr/>
        </p:nvGrpSpPr>
        <p:grpSpPr>
          <a:xfrm>
            <a:off x="4506002" y="4645874"/>
            <a:ext cx="3579120" cy="842400"/>
            <a:chOff x="5516769" y="5794584"/>
            <a:chExt cx="3579120" cy="84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F950277-E53F-9A5E-F00A-92EE5B6BBB2C}"/>
                    </a:ext>
                  </a:extLst>
                </p14:cNvPr>
                <p14:cNvContentPartPr/>
                <p14:nvPr/>
              </p14:nvContentPartPr>
              <p14:xfrm>
                <a:off x="5516769" y="5959824"/>
                <a:ext cx="184680" cy="9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F950277-E53F-9A5E-F00A-92EE5B6BBB2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10649" y="5953704"/>
                  <a:ext cx="1969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93014B7-B8EB-0573-9519-FEA4185403E8}"/>
                    </a:ext>
                  </a:extLst>
                </p14:cNvPr>
                <p14:cNvContentPartPr/>
                <p14:nvPr/>
              </p14:nvContentPartPr>
              <p14:xfrm>
                <a:off x="5835599" y="5835624"/>
                <a:ext cx="226080" cy="171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93014B7-B8EB-0573-9519-FEA4185403E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29479" y="5829504"/>
                  <a:ext cx="2383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8171C43-3D10-B5EE-D002-F9B85ED15EC9}"/>
                    </a:ext>
                  </a:extLst>
                </p14:cNvPr>
                <p14:cNvContentPartPr/>
                <p14:nvPr/>
              </p14:nvContentPartPr>
              <p14:xfrm>
                <a:off x="5825649" y="6133704"/>
                <a:ext cx="21672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8171C43-3D10-B5EE-D002-F9B85ED15EC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819529" y="6127584"/>
                  <a:ext cx="228960" cy="12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7833297-ABCA-B1E1-00A3-AC1272723E46}"/>
                </a:ext>
              </a:extLst>
            </p:cNvPr>
            <p:cNvGrpSpPr/>
            <p:nvPr/>
          </p:nvGrpSpPr>
          <p:grpSpPr>
            <a:xfrm>
              <a:off x="5907729" y="6242064"/>
              <a:ext cx="181080" cy="235440"/>
              <a:chOff x="5907729" y="6242064"/>
              <a:chExt cx="181080" cy="2354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A0E35210-765C-8645-6B1F-A5CA9D260B89}"/>
                      </a:ext>
                    </a:extLst>
                  </p14:cNvPr>
                  <p14:cNvContentPartPr/>
                  <p14:nvPr/>
                </p14:nvContentPartPr>
                <p14:xfrm>
                  <a:off x="5907729" y="6266904"/>
                  <a:ext cx="141120" cy="210600"/>
                </p14:xfrm>
              </p:contentPart>
            </mc:Choice>
            <mc:Fallback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A0E35210-765C-8645-6B1F-A5CA9D260B89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5901609" y="6260784"/>
                    <a:ext cx="15336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681E5FA6-CE8F-141E-2F7B-B8F068F895B6}"/>
                      </a:ext>
                    </a:extLst>
                  </p14:cNvPr>
                  <p14:cNvContentPartPr/>
                  <p14:nvPr/>
                </p14:nvContentPartPr>
                <p14:xfrm>
                  <a:off x="5917449" y="6242064"/>
                  <a:ext cx="171360" cy="35640"/>
                </p14:xfrm>
              </p:contentPart>
            </mc:Choice>
            <mc:Fallback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81E5FA6-CE8F-141E-2F7B-B8F068F895B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5911329" y="6235944"/>
                    <a:ext cx="183600" cy="47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858DF03-FC91-9288-E683-A40C91E7F2A5}"/>
                </a:ext>
              </a:extLst>
            </p:cNvPr>
            <p:cNvGrpSpPr/>
            <p:nvPr/>
          </p:nvGrpSpPr>
          <p:grpSpPr>
            <a:xfrm>
              <a:off x="6410649" y="5794584"/>
              <a:ext cx="351000" cy="730440"/>
              <a:chOff x="6410649" y="5794584"/>
              <a:chExt cx="351000" cy="7304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C2DE1D53-4126-3D68-909B-77B06D75A5AC}"/>
                      </a:ext>
                    </a:extLst>
                  </p14:cNvPr>
                  <p14:cNvContentPartPr/>
                  <p14:nvPr/>
                </p14:nvContentPartPr>
                <p14:xfrm>
                  <a:off x="6410649" y="5794584"/>
                  <a:ext cx="228600" cy="421920"/>
                </p14:xfrm>
              </p:contentPart>
            </mc:Choice>
            <mc:Fallback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C2DE1D53-4126-3D68-909B-77B06D75A5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6404529" y="5788464"/>
                    <a:ext cx="240840" cy="43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F929DD96-A003-5792-4A42-B0A8A8B6DAE9}"/>
                      </a:ext>
                    </a:extLst>
                  </p14:cNvPr>
                  <p14:cNvContentPartPr/>
                  <p14:nvPr/>
                </p14:nvContentPartPr>
                <p14:xfrm>
                  <a:off x="6638169" y="6051264"/>
                  <a:ext cx="123480" cy="473760"/>
                </p14:xfrm>
              </p:contentPart>
            </mc:Choice>
            <mc:Fallback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F929DD96-A003-5792-4A42-B0A8A8B6DAE9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632049" y="6045144"/>
                    <a:ext cx="135720" cy="48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F96F14B-78AA-2203-FCB0-E401440152A5}"/>
                    </a:ext>
                  </a:extLst>
                </p14:cNvPr>
                <p14:cNvContentPartPr/>
                <p14:nvPr/>
              </p14:nvContentPartPr>
              <p14:xfrm>
                <a:off x="6996369" y="5929224"/>
                <a:ext cx="108360" cy="139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F96F14B-78AA-2203-FCB0-E401440152A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990249" y="5923104"/>
                  <a:ext cx="120600" cy="151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C8710ED-E19E-096C-D889-49B3D13A1B25}"/>
                </a:ext>
              </a:extLst>
            </p:cNvPr>
            <p:cNvGrpSpPr/>
            <p:nvPr/>
          </p:nvGrpSpPr>
          <p:grpSpPr>
            <a:xfrm>
              <a:off x="6944889" y="6184104"/>
              <a:ext cx="229680" cy="347760"/>
              <a:chOff x="6944889" y="6184104"/>
              <a:chExt cx="229680" cy="347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7267B948-2490-77C1-7BD2-646BDD7F55B1}"/>
                      </a:ext>
                    </a:extLst>
                  </p14:cNvPr>
                  <p14:cNvContentPartPr/>
                  <p14:nvPr/>
                </p14:nvContentPartPr>
                <p14:xfrm>
                  <a:off x="6944889" y="6184104"/>
                  <a:ext cx="221400" cy="25920"/>
                </p14:xfrm>
              </p:contentPart>
            </mc:Choice>
            <mc:Fallback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7267B948-2490-77C1-7BD2-646BDD7F55B1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6938769" y="6177984"/>
                    <a:ext cx="23364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28EA5EB2-28F1-C894-0A24-861CCB12CF93}"/>
                      </a:ext>
                    </a:extLst>
                  </p14:cNvPr>
                  <p14:cNvContentPartPr/>
                  <p14:nvPr/>
                </p14:nvContentPartPr>
                <p14:xfrm>
                  <a:off x="7026969" y="6308304"/>
                  <a:ext cx="147600" cy="223560"/>
                </p14:xfrm>
              </p:contentPart>
            </mc:Choice>
            <mc:Fallback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28EA5EB2-28F1-C894-0A24-861CCB12CF93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7020849" y="6302184"/>
                    <a:ext cx="159840" cy="23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970C75AE-C566-B531-D35D-5A58B59B7AE5}"/>
                      </a:ext>
                    </a:extLst>
                  </p14:cNvPr>
                  <p14:cNvContentPartPr/>
                  <p14:nvPr/>
                </p14:nvContentPartPr>
                <p14:xfrm>
                  <a:off x="6996369" y="6287784"/>
                  <a:ext cx="153720" cy="8280"/>
                </p14:xfrm>
              </p:contentPart>
            </mc:Choice>
            <mc:Fallback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970C75AE-C566-B531-D35D-5A58B59B7AE5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6990249" y="6281664"/>
                    <a:ext cx="165960" cy="205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B720E10-C013-B229-43D5-541CF94834F0}"/>
                    </a:ext>
                  </a:extLst>
                </p14:cNvPr>
                <p14:cNvContentPartPr/>
                <p14:nvPr/>
              </p14:nvContentPartPr>
              <p14:xfrm>
                <a:off x="7571649" y="6133704"/>
                <a:ext cx="174960" cy="10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B720E10-C013-B229-43D5-541CF94834F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565529" y="6127584"/>
                  <a:ext cx="187200" cy="23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FBF5211-D415-558E-7B2A-2015A4BC258C}"/>
                </a:ext>
              </a:extLst>
            </p:cNvPr>
            <p:cNvGrpSpPr/>
            <p:nvPr/>
          </p:nvGrpSpPr>
          <p:grpSpPr>
            <a:xfrm>
              <a:off x="7890249" y="5886384"/>
              <a:ext cx="1130760" cy="720360"/>
              <a:chOff x="7890249" y="5886384"/>
              <a:chExt cx="1130760" cy="720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7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7C0B2387-1C0B-524E-2F6E-A6D342D72D09}"/>
                      </a:ext>
                    </a:extLst>
                  </p14:cNvPr>
                  <p14:cNvContentPartPr/>
                  <p14:nvPr/>
                </p14:nvContentPartPr>
                <p14:xfrm>
                  <a:off x="7890249" y="5886384"/>
                  <a:ext cx="152640" cy="215280"/>
                </p14:xfrm>
              </p:contentPart>
            </mc:Choice>
            <mc:Fallback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7C0B2387-1C0B-524E-2F6E-A6D342D72D09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7884129" y="5880264"/>
                    <a:ext cx="164880" cy="22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8F9F0D5C-6504-D758-35DB-94135A7D93B2}"/>
                      </a:ext>
                    </a:extLst>
                  </p14:cNvPr>
                  <p14:cNvContentPartPr/>
                  <p14:nvPr/>
                </p14:nvContentPartPr>
                <p14:xfrm>
                  <a:off x="7961889" y="6246384"/>
                  <a:ext cx="225000" cy="20160"/>
                </p14:xfrm>
              </p:contentPart>
            </mc:Choice>
            <mc:Fallback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8F9F0D5C-6504-D758-35DB-94135A7D93B2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7955769" y="6240264"/>
                    <a:ext cx="237240" cy="3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86383EE7-33FB-D4B7-7BF4-1E571CAD6887}"/>
                      </a:ext>
                    </a:extLst>
                  </p14:cNvPr>
                  <p14:cNvContentPartPr/>
                  <p14:nvPr/>
                </p14:nvContentPartPr>
                <p14:xfrm>
                  <a:off x="8015169" y="6390384"/>
                  <a:ext cx="134640" cy="216360"/>
                </p14:xfrm>
              </p:contentPart>
            </mc:Choice>
            <mc:Fallback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86383EE7-33FB-D4B7-7BF4-1E571CAD6887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8009049" y="6384264"/>
                    <a:ext cx="146880" cy="22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0801B3FD-17BA-91BD-64AC-8E1D8A893913}"/>
                      </a:ext>
                    </a:extLst>
                  </p14:cNvPr>
                  <p14:cNvContentPartPr/>
                  <p14:nvPr/>
                </p14:nvContentPartPr>
                <p14:xfrm>
                  <a:off x="8054769" y="6430704"/>
                  <a:ext cx="101880" cy="11160"/>
                </p14:xfrm>
              </p:contentPart>
            </mc:Choice>
            <mc:Fallback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0801B3FD-17BA-91BD-64AC-8E1D8A893913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8048649" y="6424584"/>
                    <a:ext cx="114120" cy="2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2698C59C-5F38-7FF0-2DF1-134BF60A1D92}"/>
                      </a:ext>
                    </a:extLst>
                  </p14:cNvPr>
                  <p14:cNvContentPartPr/>
                  <p14:nvPr/>
                </p14:nvContentPartPr>
                <p14:xfrm>
                  <a:off x="8342409" y="5907624"/>
                  <a:ext cx="278640" cy="453960"/>
                </p14:xfrm>
              </p:contentPart>
            </mc:Choice>
            <mc:Fallback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2698C59C-5F38-7FF0-2DF1-134BF60A1D92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8336289" y="5901504"/>
                    <a:ext cx="290880" cy="46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A407A0AB-DC20-A3A4-D71B-EFDE8C17D72E}"/>
                      </a:ext>
                    </a:extLst>
                  </p14:cNvPr>
                  <p14:cNvContentPartPr/>
                  <p14:nvPr/>
                </p14:nvContentPartPr>
                <p14:xfrm>
                  <a:off x="8672529" y="6205344"/>
                  <a:ext cx="153720" cy="400680"/>
                </p14:xfrm>
              </p:contentPart>
            </mc:Choice>
            <mc:Fallback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A407A0AB-DC20-A3A4-D71B-EFDE8C17D72E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8666409" y="6199224"/>
                    <a:ext cx="165960" cy="41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901292DF-8DB3-6713-F7A4-80363C2AA7DC}"/>
                      </a:ext>
                    </a:extLst>
                  </p14:cNvPr>
                  <p14:cNvContentPartPr/>
                  <p14:nvPr/>
                </p14:nvContentPartPr>
                <p14:xfrm>
                  <a:off x="8918049" y="5927784"/>
                  <a:ext cx="102960" cy="269640"/>
                </p14:xfrm>
              </p:contentPart>
            </mc:Choice>
            <mc:Fallback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901292DF-8DB3-6713-F7A4-80363C2AA7DC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8911929" y="5921664"/>
                    <a:ext cx="115200" cy="281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08B6FB8-8DF1-DCAD-1ACB-81919EBEFB70}"/>
                </a:ext>
              </a:extLst>
            </p:cNvPr>
            <p:cNvGrpSpPr/>
            <p:nvPr/>
          </p:nvGrpSpPr>
          <p:grpSpPr>
            <a:xfrm>
              <a:off x="8918049" y="6348624"/>
              <a:ext cx="177840" cy="288360"/>
              <a:chOff x="8918049" y="6348624"/>
              <a:chExt cx="177840" cy="288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1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663ECBAC-0245-0A78-6283-F52CEE6F29B3}"/>
                      </a:ext>
                    </a:extLst>
                  </p14:cNvPr>
                  <p14:cNvContentPartPr/>
                  <p14:nvPr/>
                </p14:nvContentPartPr>
                <p14:xfrm>
                  <a:off x="8918049" y="6348624"/>
                  <a:ext cx="163440" cy="11160"/>
                </p14:xfrm>
              </p:contentPart>
            </mc:Choice>
            <mc:Fallback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663ECBAC-0245-0A78-6283-F52CEE6F29B3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8911929" y="6342504"/>
                    <a:ext cx="175680" cy="2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BD7A39C3-5E36-2E19-DA47-F6D74E2E7E6F}"/>
                      </a:ext>
                    </a:extLst>
                  </p14:cNvPr>
                  <p14:cNvContentPartPr/>
                  <p14:nvPr/>
                </p14:nvContentPartPr>
                <p14:xfrm>
                  <a:off x="8970969" y="6390384"/>
                  <a:ext cx="124920" cy="246600"/>
                </p14:xfrm>
              </p:contentPart>
            </mc:Choice>
            <mc:Fallback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BD7A39C3-5E36-2E19-DA47-F6D74E2E7E6F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8964849" y="6384264"/>
                    <a:ext cx="137160" cy="25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3C0758C6-1263-2706-019B-BCFF0A63A41B}"/>
                      </a:ext>
                    </a:extLst>
                  </p14:cNvPr>
                  <p14:cNvContentPartPr/>
                  <p14:nvPr/>
                </p14:nvContentPartPr>
                <p14:xfrm>
                  <a:off x="9000129" y="6430704"/>
                  <a:ext cx="91440" cy="11160"/>
                </p14:xfrm>
              </p:contentPart>
            </mc:Choice>
            <mc:Fallback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3C0758C6-1263-2706-019B-BCFF0A63A41B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8994009" y="6424584"/>
                    <a:ext cx="103680" cy="23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F858BF1-261C-0ED2-8EF2-B39C64A48D66}"/>
              </a:ext>
            </a:extLst>
          </p:cNvPr>
          <p:cNvGrpSpPr/>
          <p:nvPr/>
        </p:nvGrpSpPr>
        <p:grpSpPr>
          <a:xfrm>
            <a:off x="4952563" y="880413"/>
            <a:ext cx="708926" cy="3429171"/>
            <a:chOff x="4828449" y="2763384"/>
            <a:chExt cx="678600" cy="328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1E98E51-2564-9AC8-F8E0-AB6C25021263}"/>
                    </a:ext>
                  </a:extLst>
                </p14:cNvPr>
                <p14:cNvContentPartPr/>
                <p14:nvPr/>
              </p14:nvContentPartPr>
              <p14:xfrm>
                <a:off x="4828449" y="2763384"/>
                <a:ext cx="678600" cy="3257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1E98E51-2564-9AC8-F8E0-AB6C2502126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822590" y="2757526"/>
                  <a:ext cx="690318" cy="32693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0F6F6F7-95CD-BA2A-3C54-58E899E6F864}"/>
                    </a:ext>
                  </a:extLst>
                </p14:cNvPr>
                <p14:cNvContentPartPr/>
                <p14:nvPr/>
              </p14:nvContentPartPr>
              <p14:xfrm>
                <a:off x="5111769" y="5753184"/>
                <a:ext cx="317880" cy="292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0F6F6F7-95CD-BA2A-3C54-58E899E6F86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105914" y="5747324"/>
                  <a:ext cx="329590" cy="30440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1C56250-F720-29F7-E25B-F3951ABD423F}"/>
                  </a:ext>
                </a:extLst>
              </p14:cNvPr>
              <p14:cNvContentPartPr/>
              <p14:nvPr/>
            </p14:nvContentPartPr>
            <p14:xfrm>
              <a:off x="7531689" y="1612464"/>
              <a:ext cx="1232280" cy="6278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1C56250-F720-29F7-E25B-F3951ABD423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525569" y="1606344"/>
                <a:ext cx="1244520" cy="6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A588297-D201-32E9-8235-8CFF8F91A44D}"/>
                  </a:ext>
                </a:extLst>
              </p14:cNvPr>
              <p14:cNvContentPartPr/>
              <p14:nvPr/>
            </p14:nvContentPartPr>
            <p14:xfrm>
              <a:off x="7910769" y="873384"/>
              <a:ext cx="51840" cy="1238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A588297-D201-32E9-8235-8CFF8F91A44D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904649" y="867264"/>
                <a:ext cx="64080" cy="13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EEEBB177-3ED0-CEAE-1774-649280EFB63B}"/>
              </a:ext>
            </a:extLst>
          </p:cNvPr>
          <p:cNvGrpSpPr/>
          <p:nvPr/>
        </p:nvGrpSpPr>
        <p:grpSpPr>
          <a:xfrm>
            <a:off x="7920489" y="583944"/>
            <a:ext cx="578520" cy="810000"/>
            <a:chOff x="7920489" y="583944"/>
            <a:chExt cx="578520" cy="81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F8CA203-1AD0-82A8-26DC-0E2C6D6B983E}"/>
                    </a:ext>
                  </a:extLst>
                </p14:cNvPr>
                <p14:cNvContentPartPr/>
                <p14:nvPr/>
              </p14:nvContentPartPr>
              <p14:xfrm>
                <a:off x="7920489" y="873384"/>
                <a:ext cx="189000" cy="520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F8CA203-1AD0-82A8-26DC-0E2C6D6B983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914369" y="867264"/>
                  <a:ext cx="20124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8F95025-8CFE-8FE5-2387-7A2B859C699F}"/>
                    </a:ext>
                  </a:extLst>
                </p14:cNvPr>
                <p14:cNvContentPartPr/>
                <p14:nvPr/>
              </p14:nvContentPartPr>
              <p14:xfrm>
                <a:off x="8239809" y="583944"/>
                <a:ext cx="207720" cy="225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8F95025-8CFE-8FE5-2387-7A2B859C699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233689" y="577824"/>
                  <a:ext cx="2199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0D88C8C-B39A-519B-1C8B-23CC307CDF90}"/>
                    </a:ext>
                  </a:extLst>
                </p14:cNvPr>
                <p14:cNvContentPartPr/>
                <p14:nvPr/>
              </p14:nvContentPartPr>
              <p14:xfrm>
                <a:off x="8249889" y="893184"/>
                <a:ext cx="249120" cy="21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0D88C8C-B39A-519B-1C8B-23CC307CDF9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243769" y="887064"/>
                  <a:ext cx="2613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E7E8714-66F0-9AA0-844C-409465B3230A}"/>
                    </a:ext>
                  </a:extLst>
                </p14:cNvPr>
                <p14:cNvContentPartPr/>
                <p14:nvPr/>
              </p14:nvContentPartPr>
              <p14:xfrm>
                <a:off x="8290929" y="1027104"/>
                <a:ext cx="175320" cy="237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E7E8714-66F0-9AA0-844C-409465B3230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284809" y="1020984"/>
                  <a:ext cx="1875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290F070-8C5A-C444-E78B-696BA2B9A506}"/>
                    </a:ext>
                  </a:extLst>
                </p14:cNvPr>
                <p14:cNvContentPartPr/>
                <p14:nvPr/>
              </p14:nvContentPartPr>
              <p14:xfrm>
                <a:off x="8311449" y="1016664"/>
                <a:ext cx="159480" cy="31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290F070-8C5A-C444-E78B-696BA2B9A50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305329" y="1010544"/>
                  <a:ext cx="17172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FB2F1CC-E858-ED18-A594-991F51BBEF45}"/>
              </a:ext>
            </a:extLst>
          </p:cNvPr>
          <p:cNvGrpSpPr/>
          <p:nvPr/>
        </p:nvGrpSpPr>
        <p:grpSpPr>
          <a:xfrm>
            <a:off x="6678129" y="565944"/>
            <a:ext cx="1129320" cy="760320"/>
            <a:chOff x="6678129" y="565944"/>
            <a:chExt cx="1129320" cy="76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41C7B8F-16FD-5C0F-D1C9-B43975CB1E33}"/>
                    </a:ext>
                  </a:extLst>
                </p14:cNvPr>
                <p14:cNvContentPartPr/>
                <p14:nvPr/>
              </p14:nvContentPartPr>
              <p14:xfrm>
                <a:off x="6975849" y="565944"/>
                <a:ext cx="208080" cy="254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41C7B8F-16FD-5C0F-D1C9-B43975CB1E3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969729" y="559824"/>
                  <a:ext cx="2203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7A9C5ED-BB84-1FD2-5793-CF14953EF005}"/>
                    </a:ext>
                  </a:extLst>
                </p14:cNvPr>
                <p14:cNvContentPartPr/>
                <p14:nvPr/>
              </p14:nvContentPartPr>
              <p14:xfrm>
                <a:off x="7048209" y="924144"/>
                <a:ext cx="191880" cy="31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7A9C5ED-BB84-1FD2-5793-CF14953EF00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042089" y="918024"/>
                  <a:ext cx="2041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D05557C-46A8-E065-4967-93B40545C5EB}"/>
                    </a:ext>
                  </a:extLst>
                </p14:cNvPr>
                <p14:cNvContentPartPr/>
                <p14:nvPr/>
              </p14:nvContentPartPr>
              <p14:xfrm>
                <a:off x="7099329" y="1067784"/>
                <a:ext cx="197640" cy="258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D05557C-46A8-E065-4967-93B40545C5E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093209" y="1061664"/>
                  <a:ext cx="2098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6DB78C2-BEC0-7865-9214-0952AF19CD8F}"/>
                    </a:ext>
                  </a:extLst>
                </p14:cNvPr>
                <p14:cNvContentPartPr/>
                <p14:nvPr/>
              </p14:nvContentPartPr>
              <p14:xfrm>
                <a:off x="7140009" y="1028904"/>
                <a:ext cx="214560" cy="60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6DB78C2-BEC0-7865-9214-0952AF19CD8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133889" y="1022784"/>
                  <a:ext cx="2268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401008B-832C-EE0E-93FF-042D6B7B71BE}"/>
                    </a:ext>
                  </a:extLst>
                </p14:cNvPr>
                <p14:cNvContentPartPr/>
                <p14:nvPr/>
              </p14:nvContentPartPr>
              <p14:xfrm>
                <a:off x="7489569" y="585384"/>
                <a:ext cx="317880" cy="434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401008B-832C-EE0E-93FF-042D6B7B71B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483449" y="579264"/>
                  <a:ext cx="33012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851B898-2742-5463-B7FB-1AE1EDAFB3FB}"/>
                    </a:ext>
                  </a:extLst>
                </p14:cNvPr>
                <p14:cNvContentPartPr/>
                <p14:nvPr/>
              </p14:nvContentPartPr>
              <p14:xfrm>
                <a:off x="6678129" y="854304"/>
                <a:ext cx="278280" cy="291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851B898-2742-5463-B7FB-1AE1EDAFB3F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672009" y="848184"/>
                  <a:ext cx="29052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F51A0EF-92CE-1394-5F9C-0C7EE616442D}"/>
              </a:ext>
            </a:extLst>
          </p:cNvPr>
          <p:cNvGrpSpPr/>
          <p:nvPr/>
        </p:nvGrpSpPr>
        <p:grpSpPr>
          <a:xfrm>
            <a:off x="8794209" y="574584"/>
            <a:ext cx="1090080" cy="716040"/>
            <a:chOff x="8794209" y="574584"/>
            <a:chExt cx="1090080" cy="71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F01CE8D-1D3E-9976-DB10-1FA050EE4830}"/>
                    </a:ext>
                  </a:extLst>
                </p14:cNvPr>
                <p14:cNvContentPartPr/>
                <p14:nvPr/>
              </p14:nvContentPartPr>
              <p14:xfrm>
                <a:off x="9082209" y="574584"/>
                <a:ext cx="172800" cy="161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F01CE8D-1D3E-9976-DB10-1FA050EE483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076089" y="568464"/>
                  <a:ext cx="1850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1B95F4E-7FDA-75C4-6669-5B2EDC5C5807}"/>
                    </a:ext>
                  </a:extLst>
                </p14:cNvPr>
                <p14:cNvContentPartPr/>
                <p14:nvPr/>
              </p14:nvContentPartPr>
              <p14:xfrm>
                <a:off x="8794209" y="954744"/>
                <a:ext cx="186120" cy="42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1B95F4E-7FDA-75C4-6669-5B2EDC5C580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788089" y="948624"/>
                  <a:ext cx="1983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B7F9E41-F229-8C4C-924A-31A20465F116}"/>
                    </a:ext>
                  </a:extLst>
                </p14:cNvPr>
                <p14:cNvContentPartPr/>
                <p14:nvPr/>
              </p14:nvContentPartPr>
              <p14:xfrm>
                <a:off x="9102369" y="883104"/>
                <a:ext cx="204840" cy="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B7F9E41-F229-8C4C-924A-31A20465F11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096249" y="876984"/>
                  <a:ext cx="2170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7AD572B-610B-3483-D5AA-BC6DEDE515B1}"/>
                    </a:ext>
                  </a:extLst>
                </p14:cNvPr>
                <p14:cNvContentPartPr/>
                <p14:nvPr/>
              </p14:nvContentPartPr>
              <p14:xfrm>
                <a:off x="9202449" y="1149864"/>
                <a:ext cx="124920" cy="140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7AD572B-610B-3483-D5AA-BC6DEDE515B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196329" y="1143744"/>
                  <a:ext cx="1371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062CDDC-CF6F-C6DE-8F5D-3FB366BDACF7}"/>
                    </a:ext>
                  </a:extLst>
                </p14:cNvPr>
                <p14:cNvContentPartPr/>
                <p14:nvPr/>
              </p14:nvContentPartPr>
              <p14:xfrm>
                <a:off x="9164289" y="1047624"/>
                <a:ext cx="122400" cy="1447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062CDDC-CF6F-C6DE-8F5D-3FB366BDACF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158169" y="1041504"/>
                  <a:ext cx="1346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6256F35-85E4-B23A-291E-0D48C4F2CFC1}"/>
                    </a:ext>
                  </a:extLst>
                </p14:cNvPr>
                <p14:cNvContentPartPr/>
                <p14:nvPr/>
              </p14:nvContentPartPr>
              <p14:xfrm>
                <a:off x="9420969" y="626784"/>
                <a:ext cx="238680" cy="380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6256F35-85E4-B23A-291E-0D48C4F2CFC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414849" y="620664"/>
                  <a:ext cx="25092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CE37CED-BF6B-D73B-CA56-B87661BBD17B}"/>
                    </a:ext>
                  </a:extLst>
                </p14:cNvPr>
                <p14:cNvContentPartPr/>
                <p14:nvPr/>
              </p14:nvContentPartPr>
              <p14:xfrm>
                <a:off x="9726609" y="913704"/>
                <a:ext cx="157680" cy="346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CE37CED-BF6B-D73B-CA56-B87661BBD17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720489" y="907584"/>
                  <a:ext cx="169920" cy="35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20067D0-7C9B-50BB-FA68-7FE8B9167CFE}"/>
                  </a:ext>
                </a:extLst>
              </p14:cNvPr>
              <p14:cNvContentPartPr/>
              <p14:nvPr/>
            </p14:nvContentPartPr>
            <p14:xfrm>
              <a:off x="10007049" y="615984"/>
              <a:ext cx="175320" cy="1756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20067D0-7C9B-50BB-FA68-7FE8B9167CFE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0000929" y="609864"/>
                <a:ext cx="187560" cy="18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D282082A-8534-0CF5-45E6-C08EBDDF5176}"/>
              </a:ext>
            </a:extLst>
          </p:cNvPr>
          <p:cNvGrpSpPr/>
          <p:nvPr/>
        </p:nvGrpSpPr>
        <p:grpSpPr>
          <a:xfrm>
            <a:off x="9986169" y="955104"/>
            <a:ext cx="183960" cy="253800"/>
            <a:chOff x="9986169" y="955104"/>
            <a:chExt cx="183960" cy="25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5331837-AC84-C61F-4464-3798B4D81CAC}"/>
                    </a:ext>
                  </a:extLst>
                </p14:cNvPr>
                <p14:cNvContentPartPr/>
                <p14:nvPr/>
              </p14:nvContentPartPr>
              <p14:xfrm>
                <a:off x="9986169" y="955104"/>
                <a:ext cx="173880" cy="111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5331837-AC84-C61F-4464-3798B4D81CA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980049" y="948984"/>
                  <a:ext cx="1861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5665723-283B-AC59-C39B-4B5C44C235D9}"/>
                    </a:ext>
                  </a:extLst>
                </p14:cNvPr>
                <p14:cNvContentPartPr/>
                <p14:nvPr/>
              </p14:nvContentPartPr>
              <p14:xfrm>
                <a:off x="10039089" y="1078584"/>
                <a:ext cx="114120" cy="130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5665723-283B-AC59-C39B-4B5C44C235D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032969" y="1072464"/>
                  <a:ext cx="1263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7802360-1ECF-ED16-D68D-B8E62DB4ABB6}"/>
                    </a:ext>
                  </a:extLst>
                </p14:cNvPr>
                <p14:cNvContentPartPr/>
                <p14:nvPr/>
              </p14:nvContentPartPr>
              <p14:xfrm>
                <a:off x="10068249" y="985704"/>
                <a:ext cx="101880" cy="144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7802360-1ECF-ED16-D68D-B8E62DB4ABB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062129" y="979584"/>
                  <a:ext cx="114120" cy="15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6A4FE83-6DC6-451B-59B4-93DD8A67051B}"/>
                  </a:ext>
                </a:extLst>
              </p14:cNvPr>
              <p14:cNvContentPartPr/>
              <p14:nvPr/>
            </p14:nvContentPartPr>
            <p14:xfrm>
              <a:off x="11424729" y="1552344"/>
              <a:ext cx="154800" cy="6876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6A4FE83-6DC6-451B-59B4-93DD8A67051B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1418609" y="1546224"/>
                <a:ext cx="167040" cy="69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5A72162-82C4-4175-D3E2-450DAE4BCAAF}"/>
                  </a:ext>
                </a:extLst>
              </p14:cNvPr>
              <p14:cNvContentPartPr/>
              <p14:nvPr/>
            </p14:nvContentPartPr>
            <p14:xfrm>
              <a:off x="11720649" y="1078224"/>
              <a:ext cx="239760" cy="3628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5A72162-82C4-4175-D3E2-450DAE4BCAAF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1714529" y="1072104"/>
                <a:ext cx="25200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4F4FE7B-F7A5-415D-8FF2-5BB2952C47C3}"/>
                  </a:ext>
                </a:extLst>
              </p14:cNvPr>
              <p14:cNvContentPartPr/>
              <p14:nvPr/>
            </p14:nvContentPartPr>
            <p14:xfrm>
              <a:off x="1643889" y="2506344"/>
              <a:ext cx="360" cy="3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4F4FE7B-F7A5-415D-8FF2-5BB2952C47C3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637769" y="2500224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85" name="Picture 84">
            <a:extLst>
              <a:ext uri="{FF2B5EF4-FFF2-40B4-BE49-F238E27FC236}">
                <a16:creationId xmlns:a16="http://schemas.microsoft.com/office/drawing/2014/main" id="{138A4706-B939-3E87-731E-9F86C781F649}"/>
              </a:ext>
            </a:extLst>
          </p:cNvPr>
          <p:cNvPicPr>
            <a:picLocks noChangeAspect="1"/>
          </p:cNvPicPr>
          <p:nvPr/>
        </p:nvPicPr>
        <p:blipFill>
          <a:blip r:embed="rId105"/>
          <a:stretch>
            <a:fillRect/>
          </a:stretch>
        </p:blipFill>
        <p:spPr>
          <a:xfrm>
            <a:off x="-939903" y="5216605"/>
            <a:ext cx="5797848" cy="1625684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3F8957F8-2CEF-8D9E-56FA-CB0E9B226C99}"/>
              </a:ext>
            </a:extLst>
          </p:cNvPr>
          <p:cNvGrpSpPr/>
          <p:nvPr/>
        </p:nvGrpSpPr>
        <p:grpSpPr>
          <a:xfrm>
            <a:off x="10325289" y="897504"/>
            <a:ext cx="184320" cy="130680"/>
            <a:chOff x="10325289" y="897504"/>
            <a:chExt cx="184320" cy="13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6B26134-D715-B6AB-4973-9B81E2E8A206}"/>
                    </a:ext>
                  </a:extLst>
                </p14:cNvPr>
                <p14:cNvContentPartPr/>
                <p14:nvPr/>
              </p14:nvContentPartPr>
              <p14:xfrm>
                <a:off x="10325289" y="897504"/>
                <a:ext cx="167760" cy="378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6B26134-D715-B6AB-4973-9B81E2E8A20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319169" y="891384"/>
                  <a:ext cx="1800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78879B3-955F-80CC-8832-2DCBD47D1855}"/>
                    </a:ext>
                  </a:extLst>
                </p14:cNvPr>
                <p14:cNvContentPartPr/>
                <p14:nvPr/>
              </p14:nvContentPartPr>
              <p14:xfrm>
                <a:off x="10346169" y="1017384"/>
                <a:ext cx="163440" cy="10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78879B3-955F-80CC-8832-2DCBD47D185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340049" y="1011264"/>
                  <a:ext cx="17568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53E393B-350F-9FDD-F393-E72D4F798413}"/>
              </a:ext>
            </a:extLst>
          </p:cNvPr>
          <p:cNvGrpSpPr/>
          <p:nvPr/>
        </p:nvGrpSpPr>
        <p:grpSpPr>
          <a:xfrm>
            <a:off x="10776729" y="831984"/>
            <a:ext cx="237240" cy="225720"/>
            <a:chOff x="10776729" y="831984"/>
            <a:chExt cx="237240" cy="22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DCA8DC3-B148-14C5-2F57-4F4C98AFABBD}"/>
                    </a:ext>
                  </a:extLst>
                </p14:cNvPr>
                <p14:cNvContentPartPr/>
                <p14:nvPr/>
              </p14:nvContentPartPr>
              <p14:xfrm>
                <a:off x="10776729" y="831984"/>
                <a:ext cx="137520" cy="1652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DCA8DC3-B148-14C5-2F57-4F4C98AFABB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770609" y="825864"/>
                  <a:ext cx="1497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093BF92-8FDE-3C89-BB2C-87092DDD20D5}"/>
                    </a:ext>
                  </a:extLst>
                </p14:cNvPr>
                <p14:cNvContentPartPr/>
                <p14:nvPr/>
              </p14:nvContentPartPr>
              <p14:xfrm>
                <a:off x="10941609" y="965904"/>
                <a:ext cx="72360" cy="918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093BF92-8FDE-3C89-BB2C-87092DDD20D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935489" y="959784"/>
                  <a:ext cx="84600" cy="10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BD57247-9012-6A74-9C9C-C2712279AE22}"/>
                  </a:ext>
                </a:extLst>
              </p14:cNvPr>
              <p14:cNvContentPartPr/>
              <p14:nvPr/>
            </p14:nvContentPartPr>
            <p14:xfrm>
              <a:off x="2129169" y="2989464"/>
              <a:ext cx="4672440" cy="33001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BD57247-9012-6A74-9C9C-C2712279AE2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123049" y="2983344"/>
                <a:ext cx="4684680" cy="33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2BDD31B1-6DCC-5B48-A089-ABBAD52E3FD9}"/>
                  </a:ext>
                </a:extLst>
              </p14:cNvPr>
              <p14:cNvContentPartPr/>
              <p14:nvPr/>
            </p14:nvContentPartPr>
            <p14:xfrm>
              <a:off x="566049" y="3081984"/>
              <a:ext cx="9574560" cy="31968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2BDD31B1-6DCC-5B48-A089-ABBAD52E3FD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59929" y="3075864"/>
                <a:ext cx="9586800" cy="320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EF2E831-05B9-0465-6871-56F0DF30CB77}"/>
              </a:ext>
            </a:extLst>
          </p:cNvPr>
          <p:cNvGrpSpPr/>
          <p:nvPr/>
        </p:nvGrpSpPr>
        <p:grpSpPr>
          <a:xfrm>
            <a:off x="1517529" y="2725944"/>
            <a:ext cx="10595880" cy="3994200"/>
            <a:chOff x="1517529" y="2725944"/>
            <a:chExt cx="10595880" cy="399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35D9080-91AD-DAAA-54B2-75E4E7084182}"/>
                    </a:ext>
                  </a:extLst>
                </p14:cNvPr>
                <p14:cNvContentPartPr/>
                <p14:nvPr/>
              </p14:nvContentPartPr>
              <p14:xfrm>
                <a:off x="11842329" y="2753304"/>
                <a:ext cx="230040" cy="3099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35D9080-91AD-DAAA-54B2-75E4E708418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836209" y="2747184"/>
                  <a:ext cx="2422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1BB4F7C-660B-CF3C-702F-4AFA1FB5CD92}"/>
                    </a:ext>
                  </a:extLst>
                </p14:cNvPr>
                <p14:cNvContentPartPr/>
                <p14:nvPr/>
              </p14:nvContentPartPr>
              <p14:xfrm>
                <a:off x="12000009" y="2959224"/>
                <a:ext cx="52200" cy="3171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1BB4F7C-660B-CF3C-702F-4AFA1FB5CD9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993889" y="2953104"/>
                  <a:ext cx="644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7F29876-AA2C-EF23-7D77-EEE26F46B8C7}"/>
                    </a:ext>
                  </a:extLst>
                </p14:cNvPr>
                <p14:cNvContentPartPr/>
                <p14:nvPr/>
              </p14:nvContentPartPr>
              <p14:xfrm>
                <a:off x="6697929" y="2742864"/>
                <a:ext cx="207360" cy="293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7F29876-AA2C-EF23-7D77-EEE26F46B8C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691809" y="2736744"/>
                  <a:ext cx="2196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4FCB3D4-074E-FF2A-0ED7-90C76156735B}"/>
                    </a:ext>
                  </a:extLst>
                </p14:cNvPr>
                <p14:cNvContentPartPr/>
                <p14:nvPr/>
              </p14:nvContentPartPr>
              <p14:xfrm>
                <a:off x="6709089" y="2725944"/>
                <a:ext cx="153000" cy="378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4FCB3D4-074E-FF2A-0ED7-90C76156735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702969" y="2719824"/>
                  <a:ext cx="1652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B8EFE2C-F733-1B1E-5B77-6635DDF3B35A}"/>
                    </a:ext>
                  </a:extLst>
                </p14:cNvPr>
                <p14:cNvContentPartPr/>
                <p14:nvPr/>
              </p14:nvContentPartPr>
              <p14:xfrm>
                <a:off x="9770169" y="2917824"/>
                <a:ext cx="155520" cy="2779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B8EFE2C-F733-1B1E-5B77-6635DDF3B35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764049" y="2911704"/>
                  <a:ext cx="1677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DBC4422-C5FA-F0AB-C9DA-E5F8D4E61328}"/>
                    </a:ext>
                  </a:extLst>
                </p14:cNvPr>
                <p14:cNvContentPartPr/>
                <p14:nvPr/>
              </p14:nvContentPartPr>
              <p14:xfrm>
                <a:off x="9770529" y="2845464"/>
                <a:ext cx="142920" cy="414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DBC4422-C5FA-F0AB-C9DA-E5F8D4E6132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764409" y="2839344"/>
                  <a:ext cx="1551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A5F62BE-DF9A-1D3C-3019-63B91A1EB34E}"/>
                    </a:ext>
                  </a:extLst>
                </p14:cNvPr>
                <p14:cNvContentPartPr/>
                <p14:nvPr/>
              </p14:nvContentPartPr>
              <p14:xfrm>
                <a:off x="1517529" y="3123384"/>
                <a:ext cx="10595880" cy="35967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A5F62BE-DF9A-1D3C-3019-63B91A1EB34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511409" y="3117264"/>
                  <a:ext cx="10608120" cy="360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703B8E8F-D76E-68DC-0008-909423567641}"/>
                  </a:ext>
                </a:extLst>
              </p14:cNvPr>
              <p14:cNvContentPartPr/>
              <p14:nvPr/>
            </p14:nvContentPartPr>
            <p14:xfrm>
              <a:off x="-617271" y="1417704"/>
              <a:ext cx="802440" cy="31071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703B8E8F-D76E-68DC-0008-90942356764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-623391" y="1411584"/>
                <a:ext cx="814680" cy="31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8EB680C8-A167-9AA3-7FBD-9ABF75BB2961}"/>
                  </a:ext>
                </a:extLst>
              </p14:cNvPr>
              <p14:cNvContentPartPr/>
              <p14:nvPr/>
            </p14:nvContentPartPr>
            <p14:xfrm>
              <a:off x="-528711" y="2907384"/>
              <a:ext cx="45720" cy="2260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8EB680C8-A167-9AA3-7FBD-9ABF75BB296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-534831" y="2901264"/>
                <a:ext cx="5796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EC7872C-5D0E-E43E-07FA-F0B7D4F1DEE4}"/>
                  </a:ext>
                </a:extLst>
              </p14:cNvPr>
              <p14:cNvContentPartPr/>
              <p14:nvPr/>
            </p14:nvContentPartPr>
            <p14:xfrm>
              <a:off x="-405951" y="2917824"/>
              <a:ext cx="169920" cy="1512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EC7872C-5D0E-E43E-07FA-F0B7D4F1DEE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-412071" y="2911704"/>
                <a:ext cx="1821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06A8F9DE-04CC-9E7D-E72F-DC61226B7DC3}"/>
                  </a:ext>
                </a:extLst>
              </p14:cNvPr>
              <p14:cNvContentPartPr/>
              <p14:nvPr/>
            </p14:nvContentPartPr>
            <p14:xfrm>
              <a:off x="-327471" y="3020064"/>
              <a:ext cx="132480" cy="2455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06A8F9DE-04CC-9E7D-E72F-DC61226B7DC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-333591" y="3013944"/>
                <a:ext cx="1447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2E615730-3CE6-73B9-BC39-2875D99977C4}"/>
                  </a:ext>
                </a:extLst>
              </p14:cNvPr>
              <p14:cNvContentPartPr/>
              <p14:nvPr/>
            </p14:nvContentPartPr>
            <p14:xfrm>
              <a:off x="-226311" y="3287544"/>
              <a:ext cx="369000" cy="32886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2E615730-3CE6-73B9-BC39-2875D99977C4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-232431" y="3281424"/>
                <a:ext cx="381240" cy="330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DE229250-7FC3-4CD5-201F-DE0AEA5A83B2}"/>
                  </a:ext>
                </a:extLst>
              </p14:cNvPr>
              <p14:cNvContentPartPr/>
              <p14:nvPr/>
            </p14:nvContentPartPr>
            <p14:xfrm>
              <a:off x="133689" y="6513864"/>
              <a:ext cx="104760" cy="2264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DE229250-7FC3-4CD5-201F-DE0AEA5A83B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27569" y="6507744"/>
                <a:ext cx="117000" cy="23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DCD3414-E462-AFD5-9A97-DB79E0D5BAB9}"/>
              </a:ext>
            </a:extLst>
          </p:cNvPr>
          <p:cNvGrpSpPr/>
          <p:nvPr/>
        </p:nvGrpSpPr>
        <p:grpSpPr>
          <a:xfrm>
            <a:off x="11137449" y="801024"/>
            <a:ext cx="228240" cy="239400"/>
            <a:chOff x="11137449" y="801024"/>
            <a:chExt cx="228240" cy="23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2F73AF3-0433-0C58-F850-BE6DC25696C7}"/>
                    </a:ext>
                  </a:extLst>
                </p14:cNvPr>
                <p14:cNvContentPartPr/>
                <p14:nvPr/>
              </p14:nvContentPartPr>
              <p14:xfrm>
                <a:off x="11137449" y="801024"/>
                <a:ext cx="72000" cy="2235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2F73AF3-0433-0C58-F850-BE6DC25696C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131329" y="794904"/>
                  <a:ext cx="842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3F9CE02-94C1-7420-C447-3A9B526E2EBB}"/>
                    </a:ext>
                  </a:extLst>
                </p14:cNvPr>
                <p14:cNvContentPartPr/>
                <p14:nvPr/>
              </p14:nvContentPartPr>
              <p14:xfrm>
                <a:off x="11259849" y="820824"/>
                <a:ext cx="105840" cy="2196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3F9CE02-94C1-7420-C447-3A9B526E2EB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253729" y="814704"/>
                  <a:ext cx="118080" cy="23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292238CF-A33B-3274-4ADC-C77A0FED04FB}"/>
                  </a:ext>
                </a:extLst>
              </p14:cNvPr>
              <p14:cNvContentPartPr/>
              <p14:nvPr/>
            </p14:nvContentPartPr>
            <p14:xfrm>
              <a:off x="11486649" y="811464"/>
              <a:ext cx="30600" cy="2368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292238CF-A33B-3274-4ADC-C77A0FED04F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1480529" y="805344"/>
                <a:ext cx="42840" cy="24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849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31F03-1A56-84FE-DEDB-9F6C27A0F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9CAF2-177C-F39F-2FA3-A2966AFD1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04F50-A99A-54E9-C000-9450706DA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546" y="1290339"/>
            <a:ext cx="9192908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85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2802-7E1D-71E5-3D2C-526310505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61E244-F8D8-AD20-C2B9-E93A44009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0" y="1793604"/>
            <a:ext cx="6102342" cy="12167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6069BE-3020-9171-7DD8-B278A370E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86" y="3306839"/>
            <a:ext cx="7508819" cy="21054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F2F2BD-E93C-4859-CFE5-205184E80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0" y="5656561"/>
            <a:ext cx="8642259" cy="64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1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2C49C6-F661-D3C7-98E3-E0220D623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656" y="278992"/>
            <a:ext cx="8455631" cy="572111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1CD60EA-9BCB-4F9C-C14C-09B398A97F79}"/>
                  </a:ext>
                </a:extLst>
              </p14:cNvPr>
              <p14:cNvContentPartPr/>
              <p14:nvPr/>
            </p14:nvContentPartPr>
            <p14:xfrm>
              <a:off x="2485569" y="1128624"/>
              <a:ext cx="410040" cy="547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1CD60EA-9BCB-4F9C-C14C-09B398A97F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79449" y="1122504"/>
                <a:ext cx="42228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DAB949E-E8B7-5D2A-F759-0A67F88FC37A}"/>
                  </a:ext>
                </a:extLst>
              </p14:cNvPr>
              <p14:cNvContentPartPr/>
              <p14:nvPr/>
            </p14:nvContentPartPr>
            <p14:xfrm>
              <a:off x="2907489" y="1441824"/>
              <a:ext cx="392040" cy="406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DAB949E-E8B7-5D2A-F759-0A67F88FC3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01369" y="1435704"/>
                <a:ext cx="404280" cy="41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D1CC699F-1A70-3915-D4DA-488DDA5ADEF4}"/>
              </a:ext>
            </a:extLst>
          </p:cNvPr>
          <p:cNvGrpSpPr/>
          <p:nvPr/>
        </p:nvGrpSpPr>
        <p:grpSpPr>
          <a:xfrm>
            <a:off x="7259529" y="1910544"/>
            <a:ext cx="627120" cy="697680"/>
            <a:chOff x="7259529" y="1910544"/>
            <a:chExt cx="627120" cy="69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910EE2D-C07D-BA79-2F92-5BD7B54A7A63}"/>
                    </a:ext>
                  </a:extLst>
                </p14:cNvPr>
                <p14:cNvContentPartPr/>
                <p14:nvPr/>
              </p14:nvContentPartPr>
              <p14:xfrm>
                <a:off x="7259529" y="1910544"/>
                <a:ext cx="55800" cy="411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910EE2D-C07D-BA79-2F92-5BD7B54A7A6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53409" y="1904424"/>
                  <a:ext cx="6804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075F609-C98C-7812-A876-CB8A0A70BBA3}"/>
                    </a:ext>
                  </a:extLst>
                </p14:cNvPr>
                <p14:cNvContentPartPr/>
                <p14:nvPr/>
              </p14:nvContentPartPr>
              <p14:xfrm>
                <a:off x="7329009" y="1920624"/>
                <a:ext cx="306000" cy="370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075F609-C98C-7812-A876-CB8A0A70BBA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322889" y="1914504"/>
                  <a:ext cx="318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F8C07B6-ADE6-9896-5560-39C27C5F7F9B}"/>
                    </a:ext>
                  </a:extLst>
                </p14:cNvPr>
                <p14:cNvContentPartPr/>
                <p14:nvPr/>
              </p14:nvContentPartPr>
              <p14:xfrm>
                <a:off x="7623129" y="2332464"/>
                <a:ext cx="263520" cy="275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F8C07B6-ADE6-9896-5560-39C27C5F7F9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17009" y="2326344"/>
                  <a:ext cx="275760" cy="28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67ACE75-715D-CCCF-87CA-FC5CECDB9636}"/>
              </a:ext>
            </a:extLst>
          </p:cNvPr>
          <p:cNvGrpSpPr/>
          <p:nvPr/>
        </p:nvGrpSpPr>
        <p:grpSpPr>
          <a:xfrm>
            <a:off x="7397049" y="6174744"/>
            <a:ext cx="257040" cy="483120"/>
            <a:chOff x="7397049" y="6174744"/>
            <a:chExt cx="257040" cy="48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6B947D2-BD55-1D01-9892-417CFAA7D4F4}"/>
                    </a:ext>
                  </a:extLst>
                </p14:cNvPr>
                <p14:cNvContentPartPr/>
                <p14:nvPr/>
              </p14:nvContentPartPr>
              <p14:xfrm>
                <a:off x="7428009" y="6174744"/>
                <a:ext cx="360" cy="448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6B947D2-BD55-1D01-9892-417CFAA7D4F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421889" y="6168624"/>
                  <a:ext cx="1260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F6EF8BE-F91E-9334-EBCF-6886CC35AAA6}"/>
                    </a:ext>
                  </a:extLst>
                </p14:cNvPr>
                <p14:cNvContentPartPr/>
                <p14:nvPr/>
              </p14:nvContentPartPr>
              <p14:xfrm>
                <a:off x="7397049" y="6174744"/>
                <a:ext cx="257040" cy="483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F6EF8BE-F91E-9334-EBCF-6886CC35AAA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390929" y="6168624"/>
                  <a:ext cx="269280" cy="49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1E29DB9-E4BE-D8F4-6A5E-1F907380DEF3}"/>
                  </a:ext>
                </a:extLst>
              </p14:cNvPr>
              <p14:cNvContentPartPr/>
              <p14:nvPr/>
            </p14:nvContentPartPr>
            <p14:xfrm flipH="1" flipV="1">
              <a:off x="7777569" y="6379944"/>
              <a:ext cx="61920" cy="2368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1E29DB9-E4BE-D8F4-6A5E-1F907380DEF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 flipH="1" flipV="1">
                <a:off x="7771484" y="6373805"/>
                <a:ext cx="74089" cy="2491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A4B07B2-5BB2-017B-2EAF-68FCF5449B36}"/>
                  </a:ext>
                </a:extLst>
              </p14:cNvPr>
              <p14:cNvContentPartPr/>
              <p14:nvPr/>
            </p14:nvContentPartPr>
            <p14:xfrm>
              <a:off x="7879809" y="6388584"/>
              <a:ext cx="221040" cy="3002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A4B07B2-5BB2-017B-2EAF-68FCF5449B3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873689" y="6382464"/>
                <a:ext cx="23328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51121D5-E95E-3613-CE0D-F0C5E3D2A108}"/>
                  </a:ext>
                </a:extLst>
              </p14:cNvPr>
              <p14:cNvContentPartPr/>
              <p14:nvPr/>
            </p14:nvContentPartPr>
            <p14:xfrm>
              <a:off x="2587809" y="6009864"/>
              <a:ext cx="204840" cy="587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51121D5-E95E-3613-CE0D-F0C5E3D2A10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581689" y="6003744"/>
                <a:ext cx="21708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489B433-6563-BE5F-1CE5-3FE619AAC99C}"/>
                  </a:ext>
                </a:extLst>
              </p14:cNvPr>
              <p14:cNvContentPartPr/>
              <p14:nvPr/>
            </p14:nvContentPartPr>
            <p14:xfrm>
              <a:off x="2825049" y="6287784"/>
              <a:ext cx="20160" cy="82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489B433-6563-BE5F-1CE5-3FE619AAC99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818929" y="6281664"/>
                <a:ext cx="324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3025C0B-0423-1000-0A0A-19BA97743F45}"/>
                  </a:ext>
                </a:extLst>
              </p14:cNvPr>
              <p14:cNvContentPartPr/>
              <p14:nvPr/>
            </p14:nvContentPartPr>
            <p14:xfrm>
              <a:off x="4904049" y="6092304"/>
              <a:ext cx="141120" cy="4424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3025C0B-0423-1000-0A0A-19BA97743F4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897929" y="6086184"/>
                <a:ext cx="153360" cy="45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EFC59141-9C43-0071-7C8B-DD4AE1B5A269}"/>
              </a:ext>
            </a:extLst>
          </p:cNvPr>
          <p:cNvGrpSpPr/>
          <p:nvPr/>
        </p:nvGrpSpPr>
        <p:grpSpPr>
          <a:xfrm>
            <a:off x="1396209" y="5897184"/>
            <a:ext cx="1134720" cy="678600"/>
            <a:chOff x="1396209" y="5897184"/>
            <a:chExt cx="1134720" cy="67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B07984B-C43F-9596-C0FB-CC72CD5D163A}"/>
                    </a:ext>
                  </a:extLst>
                </p14:cNvPr>
                <p14:cNvContentPartPr/>
                <p14:nvPr/>
              </p14:nvContentPartPr>
              <p14:xfrm>
                <a:off x="1396209" y="5897184"/>
                <a:ext cx="434160" cy="510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B07984B-C43F-9596-C0FB-CC72CD5D163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390089" y="5891064"/>
                  <a:ext cx="44640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DD395EE-0E80-4184-8300-2C538DA2B49D}"/>
                    </a:ext>
                  </a:extLst>
                </p14:cNvPr>
                <p14:cNvContentPartPr/>
                <p14:nvPr/>
              </p14:nvContentPartPr>
              <p14:xfrm>
                <a:off x="2014689" y="6195264"/>
                <a:ext cx="276840" cy="380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DD395EE-0E80-4184-8300-2C538DA2B49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008569" y="6189144"/>
                  <a:ext cx="2890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A455056-427D-7D29-1F11-AC7FDF8E643D}"/>
                    </a:ext>
                  </a:extLst>
                </p14:cNvPr>
                <p14:cNvContentPartPr/>
                <p14:nvPr/>
              </p14:nvContentPartPr>
              <p14:xfrm>
                <a:off x="2153649" y="6153864"/>
                <a:ext cx="147600" cy="375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A455056-427D-7D29-1F11-AC7FDF8E643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147529" y="6147744"/>
                  <a:ext cx="1598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6A37E17-9C96-293F-2F64-D8542A89881D}"/>
                    </a:ext>
                  </a:extLst>
                </p14:cNvPr>
                <p14:cNvContentPartPr/>
                <p14:nvPr/>
              </p14:nvContentPartPr>
              <p14:xfrm>
                <a:off x="2393409" y="6317664"/>
                <a:ext cx="137520" cy="30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6A37E17-9C96-293F-2F64-D8542A89881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387289" y="6311544"/>
                  <a:ext cx="149760" cy="4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014B491-6393-EFFD-55F1-7AD4428B03E2}"/>
                  </a:ext>
                </a:extLst>
              </p14:cNvPr>
              <p14:cNvContentPartPr/>
              <p14:nvPr/>
            </p14:nvContentPartPr>
            <p14:xfrm>
              <a:off x="2404209" y="6451944"/>
              <a:ext cx="16452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014B491-6393-EFFD-55F1-7AD4428B03E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398089" y="6445824"/>
                <a:ext cx="17676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967621C1-5AA5-7136-10C2-6C7802EA5EDB}"/>
              </a:ext>
            </a:extLst>
          </p:cNvPr>
          <p:cNvGrpSpPr/>
          <p:nvPr/>
        </p:nvGrpSpPr>
        <p:grpSpPr>
          <a:xfrm>
            <a:off x="8208849" y="6441504"/>
            <a:ext cx="232560" cy="113400"/>
            <a:chOff x="8208849" y="6441504"/>
            <a:chExt cx="232560" cy="11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40F0026-295B-980F-D988-E47F31367E73}"/>
                    </a:ext>
                  </a:extLst>
                </p14:cNvPr>
                <p14:cNvContentPartPr/>
                <p14:nvPr/>
              </p14:nvContentPartPr>
              <p14:xfrm>
                <a:off x="8270769" y="6441504"/>
                <a:ext cx="4860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40F0026-295B-980F-D988-E47F31367E7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264649" y="6435384"/>
                  <a:ext cx="608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9B615CE-46ED-3265-0DD6-D100D1B6EB27}"/>
                    </a:ext>
                  </a:extLst>
                </p14:cNvPr>
                <p14:cNvContentPartPr/>
                <p14:nvPr/>
              </p14:nvContentPartPr>
              <p14:xfrm>
                <a:off x="8208849" y="6554544"/>
                <a:ext cx="23256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9B615CE-46ED-3265-0DD6-D100D1B6EB2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202729" y="6548424"/>
                  <a:ext cx="2448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1548AA1-7AEB-F7CE-E14B-183960E68515}"/>
                  </a:ext>
                </a:extLst>
              </p14:cNvPr>
              <p14:cNvContentPartPr/>
              <p14:nvPr/>
            </p14:nvContentPartPr>
            <p14:xfrm>
              <a:off x="8948289" y="6071784"/>
              <a:ext cx="167400" cy="6742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1548AA1-7AEB-F7CE-E14B-183960E6851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942169" y="6065664"/>
                <a:ext cx="179640" cy="68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E33CDEA-764F-AF82-8FDE-A19A7954221D}"/>
                  </a:ext>
                </a:extLst>
              </p14:cNvPr>
              <p14:cNvContentPartPr/>
              <p14:nvPr/>
            </p14:nvContentPartPr>
            <p14:xfrm>
              <a:off x="11958969" y="6102744"/>
              <a:ext cx="83160" cy="5104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E33CDEA-764F-AF82-8FDE-A19A7954221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1952849" y="6096624"/>
                <a:ext cx="95400" cy="52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200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022621-122C-E687-71EF-F4E026C18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54" y="748236"/>
            <a:ext cx="8404261" cy="445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0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F267A-6042-F886-D7DE-21948BB5C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EE8B-CE1D-FAE0-7803-A6E910746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 IRIS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165ECB0-DB65-340A-FB99-FDFFEED1D8C7}"/>
              </a:ext>
            </a:extLst>
          </p:cNvPr>
          <p:cNvGrpSpPr/>
          <p:nvPr/>
        </p:nvGrpSpPr>
        <p:grpSpPr>
          <a:xfrm>
            <a:off x="3404289" y="5350041"/>
            <a:ext cx="325080" cy="320400"/>
            <a:chOff x="3404289" y="5350041"/>
            <a:chExt cx="325080" cy="32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0BBD38B-9625-F204-7FFA-C9CFDF039D49}"/>
                    </a:ext>
                  </a:extLst>
                </p14:cNvPr>
                <p14:cNvContentPartPr/>
                <p14:nvPr/>
              </p14:nvContentPartPr>
              <p14:xfrm>
                <a:off x="3404289" y="5350041"/>
                <a:ext cx="241560" cy="262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A7CECA6-8819-CD96-9524-A63A85899CA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98169" y="5343921"/>
                  <a:ext cx="2538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6B4BF64-F9D5-5173-0AB3-A0208C435411}"/>
                    </a:ext>
                  </a:extLst>
                </p14:cNvPr>
                <p14:cNvContentPartPr/>
                <p14:nvPr/>
              </p14:nvContentPartPr>
              <p14:xfrm>
                <a:off x="3673209" y="5568201"/>
                <a:ext cx="56160" cy="102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AF46EE6-BF4E-E875-B4E7-4C42B35CC56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67089" y="5562081"/>
                  <a:ext cx="68400" cy="11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7B37525-FD66-2448-46E2-7E09E03F8175}"/>
                  </a:ext>
                </a:extLst>
              </p14:cNvPr>
              <p14:cNvContentPartPr/>
              <p14:nvPr/>
            </p14:nvContentPartPr>
            <p14:xfrm>
              <a:off x="5054889" y="4016718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DB518FE-E25D-0C8D-DD69-BAA9784540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48769" y="401059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7E74965-3576-0185-8B03-054CC8150D86}"/>
                  </a:ext>
                </a:extLst>
              </p14:cNvPr>
              <p14:cNvContentPartPr/>
              <p14:nvPr/>
            </p14:nvContentPartPr>
            <p14:xfrm>
              <a:off x="4150209" y="3914001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F4D40C4-9339-C5C9-BA6D-C4AC45A2C4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44089" y="390788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B388882-02A2-D28B-FD9B-39F9DFA7B218}"/>
                  </a:ext>
                </a:extLst>
              </p14:cNvPr>
              <p14:cNvContentPartPr/>
              <p14:nvPr/>
            </p14:nvContentPartPr>
            <p14:xfrm>
              <a:off x="4581849" y="2486241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11E9678-B566-DC03-B252-D9733CF9EAF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75729" y="2480121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05395CCB-8A44-55CD-75F5-20543F4ABE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9165" y="1477511"/>
            <a:ext cx="8994169" cy="663051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A91E0EE-6498-9C13-838B-7952B8FF3242}"/>
              </a:ext>
            </a:extLst>
          </p:cNvPr>
          <p:cNvGrpSpPr/>
          <p:nvPr/>
        </p:nvGrpSpPr>
        <p:grpSpPr>
          <a:xfrm>
            <a:off x="5013489" y="2822481"/>
            <a:ext cx="1531080" cy="1541160"/>
            <a:chOff x="5013489" y="2822481"/>
            <a:chExt cx="1531080" cy="154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FD3A498-88DB-58AA-A3E9-CA0CBBF7100D}"/>
                    </a:ext>
                  </a:extLst>
                </p14:cNvPr>
                <p14:cNvContentPartPr/>
                <p14:nvPr/>
              </p14:nvContentPartPr>
              <p14:xfrm>
                <a:off x="5476089" y="3092121"/>
                <a:ext cx="123840" cy="1191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FD3A498-88DB-58AA-A3E9-CA0CBBF7100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69969" y="3086001"/>
                  <a:ext cx="136080" cy="12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3C1BA63-3BD3-BD1B-D4BA-CA2388BB2AA0}"/>
                    </a:ext>
                  </a:extLst>
                </p14:cNvPr>
                <p14:cNvContentPartPr/>
                <p14:nvPr/>
              </p14:nvContentPartPr>
              <p14:xfrm>
                <a:off x="5013489" y="2822481"/>
                <a:ext cx="1531080" cy="1541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3C1BA63-3BD3-BD1B-D4BA-CA2388BB2A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007369" y="2816361"/>
                  <a:ext cx="1543320" cy="155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2F613E-3C6D-B9E2-70FE-BE35DC2D2151}"/>
              </a:ext>
            </a:extLst>
          </p:cNvPr>
          <p:cNvGrpSpPr/>
          <p:nvPr/>
        </p:nvGrpSpPr>
        <p:grpSpPr>
          <a:xfrm>
            <a:off x="2619129" y="2691441"/>
            <a:ext cx="658800" cy="783720"/>
            <a:chOff x="2619129" y="2691441"/>
            <a:chExt cx="658800" cy="78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6689619-9B12-564B-2390-C760F6C39936}"/>
                    </a:ext>
                  </a:extLst>
                </p14:cNvPr>
                <p14:cNvContentPartPr/>
                <p14:nvPr/>
              </p14:nvContentPartPr>
              <p14:xfrm>
                <a:off x="2619129" y="2691441"/>
                <a:ext cx="464040" cy="628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6689619-9B12-564B-2390-C760F6C3993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613009" y="2685321"/>
                  <a:ext cx="476280" cy="64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76A75AA-B073-EAF3-94FA-CC8EC799C16B}"/>
                    </a:ext>
                  </a:extLst>
                </p14:cNvPr>
                <p14:cNvContentPartPr/>
                <p14:nvPr/>
              </p14:nvContentPartPr>
              <p14:xfrm>
                <a:off x="3267129" y="3154041"/>
                <a:ext cx="10800" cy="321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76A75AA-B073-EAF3-94FA-CC8EC799C16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261009" y="3147921"/>
                  <a:ext cx="23040" cy="33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F34178-F0B6-0A58-B03A-851A210440F3}"/>
              </a:ext>
            </a:extLst>
          </p:cNvPr>
          <p:cNvGrpSpPr/>
          <p:nvPr/>
        </p:nvGrpSpPr>
        <p:grpSpPr>
          <a:xfrm>
            <a:off x="7931649" y="3564801"/>
            <a:ext cx="760680" cy="699480"/>
            <a:chOff x="7931649" y="3564801"/>
            <a:chExt cx="760680" cy="69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867D611-A5BE-6EDD-A73B-ECD4E6A0CC6D}"/>
                    </a:ext>
                  </a:extLst>
                </p14:cNvPr>
                <p14:cNvContentPartPr/>
                <p14:nvPr/>
              </p14:nvContentPartPr>
              <p14:xfrm>
                <a:off x="7931649" y="3565161"/>
                <a:ext cx="61920" cy="451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867D611-A5BE-6EDD-A73B-ECD4E6A0CC6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925529" y="3559041"/>
                  <a:ext cx="7416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FFF538E-2CE5-1F7A-BC8A-3000D45660AE}"/>
                    </a:ext>
                  </a:extLst>
                </p14:cNvPr>
                <p14:cNvContentPartPr/>
                <p14:nvPr/>
              </p14:nvContentPartPr>
              <p14:xfrm>
                <a:off x="7975569" y="3564801"/>
                <a:ext cx="479520" cy="510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FFF538E-2CE5-1F7A-BC8A-3000D45660A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969449" y="3558681"/>
                  <a:ext cx="49176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DDA5772-5E63-6EDD-A5C2-781A42A148F9}"/>
                    </a:ext>
                  </a:extLst>
                </p14:cNvPr>
                <p14:cNvContentPartPr/>
                <p14:nvPr/>
              </p14:nvContentPartPr>
              <p14:xfrm>
                <a:off x="8504409" y="3964761"/>
                <a:ext cx="187920" cy="299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DDA5772-5E63-6EDD-A5C2-781A42A148F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498289" y="3958641"/>
                  <a:ext cx="200160" cy="31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70A85B0-3FB1-51E3-FA03-E8CA4F38EDAF}"/>
              </a:ext>
            </a:extLst>
          </p:cNvPr>
          <p:cNvGrpSpPr/>
          <p:nvPr/>
        </p:nvGrpSpPr>
        <p:grpSpPr>
          <a:xfrm>
            <a:off x="390369" y="3214889"/>
            <a:ext cx="2310840" cy="731160"/>
            <a:chOff x="390369" y="3214889"/>
            <a:chExt cx="2310840" cy="73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2E3D93E-7339-4D91-E40C-F8B621D567CF}"/>
                    </a:ext>
                  </a:extLst>
                </p14:cNvPr>
                <p14:cNvContentPartPr/>
                <p14:nvPr/>
              </p14:nvContentPartPr>
              <p14:xfrm>
                <a:off x="390369" y="3215249"/>
                <a:ext cx="248400" cy="371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2E3D93E-7339-4D91-E40C-F8B621D567C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84249" y="3209129"/>
                  <a:ext cx="26064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1C378D5-3487-F416-1B9C-E7F33A9A688A}"/>
                    </a:ext>
                  </a:extLst>
                </p14:cNvPr>
                <p14:cNvContentPartPr/>
                <p14:nvPr/>
              </p14:nvContentPartPr>
              <p14:xfrm>
                <a:off x="661809" y="3214889"/>
                <a:ext cx="283320" cy="310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1C378D5-3487-F416-1B9C-E7F33A9A688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55689" y="3208769"/>
                  <a:ext cx="2955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3A56D1A-BCA3-5F40-7927-08694D47DD70}"/>
                    </a:ext>
                  </a:extLst>
                </p14:cNvPr>
                <p14:cNvContentPartPr/>
                <p14:nvPr/>
              </p14:nvContentPartPr>
              <p14:xfrm>
                <a:off x="986169" y="3380129"/>
                <a:ext cx="32040" cy="368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3A56D1A-BCA3-5F40-7927-08694D47DD7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80049" y="3374009"/>
                  <a:ext cx="4428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FEE7600-6C62-2944-CFFA-DAEC45F8C03D}"/>
                    </a:ext>
                  </a:extLst>
                </p14:cNvPr>
                <p14:cNvContentPartPr/>
                <p14:nvPr/>
              </p14:nvContentPartPr>
              <p14:xfrm>
                <a:off x="1356249" y="3584609"/>
                <a:ext cx="1344960" cy="361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FEE7600-6C62-2944-CFFA-DAEC45F8C03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350129" y="3578489"/>
                  <a:ext cx="1357200" cy="37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FCADE36-C552-A95A-94E3-645DE67BE7EB}"/>
              </a:ext>
            </a:extLst>
          </p:cNvPr>
          <p:cNvGrpSpPr/>
          <p:nvPr/>
        </p:nvGrpSpPr>
        <p:grpSpPr>
          <a:xfrm>
            <a:off x="143409" y="5537249"/>
            <a:ext cx="3021120" cy="679680"/>
            <a:chOff x="143409" y="5537249"/>
            <a:chExt cx="3021120" cy="67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6C353AE-91A8-23C7-9D5E-7C2166237B0D}"/>
                    </a:ext>
                  </a:extLst>
                </p14:cNvPr>
                <p14:cNvContentPartPr/>
                <p14:nvPr/>
              </p14:nvContentPartPr>
              <p14:xfrm>
                <a:off x="399009" y="5955929"/>
                <a:ext cx="2765520" cy="261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6C353AE-91A8-23C7-9D5E-7C2166237B0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92889" y="5949809"/>
                  <a:ext cx="27777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38AE5C9-3819-A81C-5A6A-AA37E0C3AA86}"/>
                    </a:ext>
                  </a:extLst>
                </p14:cNvPr>
                <p14:cNvContentPartPr/>
                <p14:nvPr/>
              </p14:nvContentPartPr>
              <p14:xfrm>
                <a:off x="206049" y="5537249"/>
                <a:ext cx="285480" cy="523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38AE5C9-3819-A81C-5A6A-AA37E0C3AA8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99929" y="5531129"/>
                  <a:ext cx="29772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C0C5E03-B299-0FED-BBC5-0E9C26340E40}"/>
                    </a:ext>
                  </a:extLst>
                </p14:cNvPr>
                <p14:cNvContentPartPr/>
                <p14:nvPr/>
              </p14:nvContentPartPr>
              <p14:xfrm>
                <a:off x="143409" y="5743169"/>
                <a:ext cx="379800" cy="10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C0C5E03-B299-0FED-BBC5-0E9C26340E4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37289" y="5737049"/>
                  <a:ext cx="39204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25DB898-531B-CF4C-78AA-E271DB98248E}"/>
              </a:ext>
            </a:extLst>
          </p:cNvPr>
          <p:cNvGrpSpPr/>
          <p:nvPr/>
        </p:nvGrpSpPr>
        <p:grpSpPr>
          <a:xfrm>
            <a:off x="9863049" y="7489169"/>
            <a:ext cx="493560" cy="401040"/>
            <a:chOff x="9863049" y="7489169"/>
            <a:chExt cx="493560" cy="40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8BBA1C5-48C1-7FEA-2F9D-1D59AAA16C16}"/>
                    </a:ext>
                  </a:extLst>
                </p14:cNvPr>
                <p14:cNvContentPartPr/>
                <p14:nvPr/>
              </p14:nvContentPartPr>
              <p14:xfrm>
                <a:off x="9955209" y="7510409"/>
                <a:ext cx="309600" cy="206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8BBA1C5-48C1-7FEA-2F9D-1D59AAA16C1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949089" y="7504289"/>
                  <a:ext cx="3218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1048E76-A0C7-675D-96D3-C12C057E53E3}"/>
                    </a:ext>
                  </a:extLst>
                </p14:cNvPr>
                <p14:cNvContentPartPr/>
                <p14:nvPr/>
              </p14:nvContentPartPr>
              <p14:xfrm>
                <a:off x="9863049" y="7489169"/>
                <a:ext cx="401400" cy="289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1048E76-A0C7-675D-96D3-C12C057E53E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856929" y="7483049"/>
                  <a:ext cx="41364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B4D8A2B-FEF4-F032-0EA7-C74E33377FE1}"/>
                    </a:ext>
                  </a:extLst>
                </p14:cNvPr>
                <p14:cNvContentPartPr/>
                <p14:nvPr/>
              </p14:nvContentPartPr>
              <p14:xfrm>
                <a:off x="10345449" y="7643969"/>
                <a:ext cx="11160" cy="246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B4D8A2B-FEF4-F032-0EA7-C74E33377FE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339329" y="7637849"/>
                  <a:ext cx="23400" cy="25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59E8129-1618-F863-4FF6-0A81163D1F55}"/>
              </a:ext>
            </a:extLst>
          </p:cNvPr>
          <p:cNvGrpSpPr/>
          <p:nvPr/>
        </p:nvGrpSpPr>
        <p:grpSpPr>
          <a:xfrm>
            <a:off x="1396929" y="1448729"/>
            <a:ext cx="708120" cy="421920"/>
            <a:chOff x="1396929" y="1448729"/>
            <a:chExt cx="708120" cy="42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D1BD370-5047-8B1F-9931-FDA896E4D084}"/>
                    </a:ext>
                  </a:extLst>
                </p14:cNvPr>
                <p14:cNvContentPartPr/>
                <p14:nvPr/>
              </p14:nvContentPartPr>
              <p14:xfrm>
                <a:off x="1396929" y="1540889"/>
                <a:ext cx="424440" cy="194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D1BD370-5047-8B1F-9931-FDA896E4D08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390809" y="1534769"/>
                  <a:ext cx="4366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64EEC9C-3CC7-AC1C-F0F5-4EEACB1D64AB}"/>
                    </a:ext>
                  </a:extLst>
                </p14:cNvPr>
                <p14:cNvContentPartPr/>
                <p14:nvPr/>
              </p14:nvContentPartPr>
              <p14:xfrm>
                <a:off x="1538049" y="1448729"/>
                <a:ext cx="331920" cy="329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64EEC9C-3CC7-AC1C-F0F5-4EEACB1D64A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531929" y="1442609"/>
                  <a:ext cx="3441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783859C-7D29-BBD1-DB90-AEBA3C8AC27B}"/>
                    </a:ext>
                  </a:extLst>
                </p14:cNvPr>
                <p14:cNvContentPartPr/>
                <p14:nvPr/>
              </p14:nvContentPartPr>
              <p14:xfrm>
                <a:off x="1869969" y="1653209"/>
                <a:ext cx="235080" cy="217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783859C-7D29-BBD1-DB90-AEBA3C8AC27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863849" y="1647089"/>
                  <a:ext cx="247320" cy="229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59054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4B2BF-E624-CC0E-3B37-E8DD97F8C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333BD-4662-62E4-2452-DFC00335F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Purity </a:t>
            </a:r>
            <a:r>
              <a:rPr lang="en-US" err="1"/>
              <a:t>adalah</a:t>
            </a:r>
            <a:r>
              <a:rPr lang="en-US"/>
              <a:t> </a:t>
            </a:r>
            <a:r>
              <a:rPr lang="en-US" err="1"/>
              <a:t>ukuran</a:t>
            </a:r>
            <a:r>
              <a:rPr lang="en-US"/>
              <a:t> yang </a:t>
            </a:r>
            <a:r>
              <a:rPr lang="en-US" err="1"/>
              <a:t>menunjukkan</a:t>
            </a:r>
            <a:r>
              <a:rPr lang="en-US"/>
              <a:t> </a:t>
            </a:r>
            <a:r>
              <a:rPr lang="en-US" err="1"/>
              <a:t>seberapa</a:t>
            </a:r>
            <a:r>
              <a:rPr lang="en-US"/>
              <a:t> </a:t>
            </a:r>
            <a:r>
              <a:rPr lang="en-US" err="1"/>
              <a:t>banyak</a:t>
            </a:r>
            <a:r>
              <a:rPr lang="en-US"/>
              <a:t> data </a:t>
            </a:r>
            <a:r>
              <a:rPr lang="en-US" err="1"/>
              <a:t>dalam</a:t>
            </a:r>
            <a:r>
              <a:rPr lang="en-US"/>
              <a:t> </a:t>
            </a:r>
            <a:r>
              <a:rPr lang="en-US" err="1"/>
              <a:t>suatu</a:t>
            </a:r>
            <a:r>
              <a:rPr lang="en-US"/>
              <a:t> node </a:t>
            </a:r>
            <a:r>
              <a:rPr lang="en-US" err="1"/>
              <a:t>memiliki</a:t>
            </a:r>
            <a:r>
              <a:rPr lang="en-US"/>
              <a:t> label </a:t>
            </a:r>
            <a:r>
              <a:rPr lang="en-US" err="1"/>
              <a:t>kelas</a:t>
            </a:r>
            <a:r>
              <a:rPr lang="en-US"/>
              <a:t> yang </a:t>
            </a:r>
            <a:r>
              <a:rPr lang="en-US" err="1"/>
              <a:t>sama</a:t>
            </a:r>
            <a:r>
              <a:rPr lang="en-US"/>
              <a:t> .</a:t>
            </a:r>
            <a:br>
              <a:rPr lang="en-US"/>
            </a:br>
            <a:r>
              <a:rPr lang="en-US" err="1"/>
              <a:t>Semakin</a:t>
            </a:r>
            <a:r>
              <a:rPr lang="en-US"/>
              <a:t> </a:t>
            </a:r>
            <a:r>
              <a:rPr lang="en-US" err="1">
                <a:highlight>
                  <a:srgbClr val="00FF00"/>
                </a:highlight>
              </a:rPr>
              <a:t>tinggi</a:t>
            </a:r>
            <a:r>
              <a:rPr lang="en-US">
                <a:highlight>
                  <a:srgbClr val="00FF00"/>
                </a:highlight>
              </a:rPr>
              <a:t> purity</a:t>
            </a:r>
            <a:r>
              <a:rPr lang="en-US"/>
              <a:t>, </a:t>
            </a:r>
            <a:r>
              <a:rPr lang="en-US" err="1"/>
              <a:t>semakin</a:t>
            </a:r>
            <a:r>
              <a:rPr lang="en-US"/>
              <a:t> </a:t>
            </a:r>
            <a:r>
              <a:rPr lang="en-US" err="1"/>
              <a:t>sedikit</a:t>
            </a:r>
            <a:r>
              <a:rPr lang="en-US"/>
              <a:t> </a:t>
            </a:r>
            <a:r>
              <a:rPr lang="en-US" err="1"/>
              <a:t>campuran</a:t>
            </a:r>
            <a:r>
              <a:rPr lang="en-US"/>
              <a:t> </a:t>
            </a:r>
            <a:r>
              <a:rPr lang="en-US" err="1"/>
              <a:t>kelas</a:t>
            </a:r>
            <a:r>
              <a:rPr lang="en-US"/>
              <a:t> </a:t>
            </a:r>
            <a:r>
              <a:rPr lang="en-US" err="1"/>
              <a:t>dalam</a:t>
            </a:r>
            <a:r>
              <a:rPr lang="en-US"/>
              <a:t> node </a:t>
            </a:r>
            <a:r>
              <a:rPr lang="en-US" err="1"/>
              <a:t>tersebut</a:t>
            </a:r>
            <a:r>
              <a:rPr lang="en-US"/>
              <a:t> → node </a:t>
            </a:r>
            <a:r>
              <a:rPr lang="en-US" err="1"/>
              <a:t>lebih</a:t>
            </a:r>
            <a:r>
              <a:rPr lang="en-US"/>
              <a:t> "</a:t>
            </a:r>
            <a:r>
              <a:rPr lang="en-US" err="1"/>
              <a:t>murni</a:t>
            </a:r>
            <a:r>
              <a:rPr lang="en-US"/>
              <a:t>".</a:t>
            </a:r>
          </a:p>
          <a:p>
            <a:r>
              <a:rPr lang="en-US" err="1"/>
              <a:t>Tujuannya</a:t>
            </a:r>
            <a:r>
              <a:rPr lang="en-US"/>
              <a:t>: </a:t>
            </a:r>
            <a:r>
              <a:rPr lang="en-US" err="1"/>
              <a:t>saat</a:t>
            </a:r>
            <a:r>
              <a:rPr lang="en-US"/>
              <a:t> </a:t>
            </a:r>
            <a:r>
              <a:rPr lang="en-US" err="1"/>
              <a:t>membangun</a:t>
            </a:r>
            <a:r>
              <a:rPr lang="en-US"/>
              <a:t> </a:t>
            </a:r>
            <a:r>
              <a:rPr lang="en-US" err="1"/>
              <a:t>pohon</a:t>
            </a:r>
            <a:r>
              <a:rPr lang="en-US"/>
              <a:t> </a:t>
            </a:r>
            <a:r>
              <a:rPr lang="en-US" err="1"/>
              <a:t>keputusan</a:t>
            </a:r>
            <a:r>
              <a:rPr lang="en-US"/>
              <a:t>, </a:t>
            </a:r>
            <a:r>
              <a:rPr lang="en-US" err="1"/>
              <a:t>kita</a:t>
            </a:r>
            <a:r>
              <a:rPr lang="en-US"/>
              <a:t> </a:t>
            </a:r>
            <a:r>
              <a:rPr lang="en-US" err="1"/>
              <a:t>ingin</a:t>
            </a:r>
            <a:r>
              <a:rPr lang="en-US"/>
              <a:t> </a:t>
            </a:r>
            <a:r>
              <a:rPr lang="en-US" err="1"/>
              <a:t>membagi</a:t>
            </a:r>
            <a:r>
              <a:rPr lang="en-US"/>
              <a:t> (split) data </a:t>
            </a:r>
            <a:r>
              <a:rPr lang="en-US" err="1"/>
              <a:t>sedemikian</a:t>
            </a:r>
            <a:r>
              <a:rPr lang="en-US"/>
              <a:t> </a:t>
            </a:r>
            <a:r>
              <a:rPr lang="en-US" err="1"/>
              <a:t>rupa</a:t>
            </a:r>
            <a:r>
              <a:rPr lang="en-US"/>
              <a:t> </a:t>
            </a:r>
            <a:r>
              <a:rPr lang="en-US" err="1"/>
              <a:t>sehingga</a:t>
            </a:r>
            <a:r>
              <a:rPr lang="en-US"/>
              <a:t> </a:t>
            </a:r>
            <a:r>
              <a:rPr lang="en-US" err="1"/>
              <a:t>setiap</a:t>
            </a:r>
            <a:r>
              <a:rPr lang="en-US"/>
              <a:t> </a:t>
            </a:r>
            <a:r>
              <a:rPr lang="en-US" err="1"/>
              <a:t>cabang</a:t>
            </a:r>
            <a:r>
              <a:rPr lang="en-US"/>
              <a:t> </a:t>
            </a:r>
            <a:r>
              <a:rPr lang="en-US" err="1"/>
              <a:t>menghasilkan</a:t>
            </a:r>
            <a:r>
              <a:rPr lang="en-US"/>
              <a:t> node </a:t>
            </a:r>
            <a:r>
              <a:rPr lang="en-US" err="1"/>
              <a:t>dengan</a:t>
            </a:r>
            <a:r>
              <a:rPr lang="en-US"/>
              <a:t> purity </a:t>
            </a:r>
            <a:r>
              <a:rPr lang="en-US" err="1"/>
              <a:t>setinggi</a:t>
            </a:r>
            <a:r>
              <a:rPr lang="en-US"/>
              <a:t> </a:t>
            </a:r>
            <a:r>
              <a:rPr lang="en-US" err="1"/>
              <a:t>mungkin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5ACF0F-00C1-09E8-6F12-7E1AD21425B6}"/>
                  </a:ext>
                </a:extLst>
              </p14:cNvPr>
              <p14:cNvContentPartPr/>
              <p14:nvPr/>
            </p14:nvContentPartPr>
            <p14:xfrm>
              <a:off x="3071649" y="4530624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5ACF0F-00C1-09E8-6F12-7E1AD21425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5529" y="4524504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113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571F-961A-FAFA-97F7-12617B33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B5A19-222E-1934-8DCC-3BB260D6D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Dalam </a:t>
            </a:r>
            <a:r>
              <a:rPr lang="en-US" err="1"/>
              <a:t>contoh</a:t>
            </a:r>
            <a:r>
              <a:rPr lang="en-US"/>
              <a:t> </a:t>
            </a:r>
            <a:r>
              <a:rPr lang="en-US" err="1"/>
              <a:t>ini</a:t>
            </a:r>
            <a:r>
              <a:rPr lang="en-US"/>
              <a:t>, </a:t>
            </a:r>
            <a:r>
              <a:rPr lang="en-US" err="1"/>
              <a:t>kita</a:t>
            </a:r>
            <a:r>
              <a:rPr lang="en-US"/>
              <a:t> </a:t>
            </a:r>
            <a:r>
              <a:rPr lang="en-US" err="1"/>
              <a:t>menggunakan</a:t>
            </a:r>
            <a:r>
              <a:rPr lang="en-US"/>
              <a:t> </a:t>
            </a:r>
            <a:r>
              <a:rPr lang="en-US" err="1"/>
              <a:t>ambang</a:t>
            </a:r>
            <a:r>
              <a:rPr lang="en-US"/>
              <a:t> batas </a:t>
            </a:r>
            <a:r>
              <a:rPr lang="en-US" err="1"/>
              <a:t>ukuran</a:t>
            </a:r>
            <a:r>
              <a:rPr lang="en-US"/>
              <a:t> 5 dan </a:t>
            </a:r>
            <a:r>
              <a:rPr lang="en-US" err="1"/>
              <a:t>ambang</a:t>
            </a:r>
            <a:r>
              <a:rPr lang="en-US"/>
              <a:t> batas </a:t>
            </a:r>
            <a:r>
              <a:rPr lang="en-US" err="1"/>
              <a:t>kebenaran</a:t>
            </a:r>
            <a:r>
              <a:rPr lang="en-US"/>
              <a:t> (purity) 0.95. </a:t>
            </a:r>
            <a:r>
              <a:rPr lang="en-US" err="1"/>
              <a:t>Artinya</a:t>
            </a:r>
            <a:r>
              <a:rPr lang="en-US"/>
              <a:t>, wilayah </a:t>
            </a:r>
            <a:r>
              <a:rPr lang="en-US" err="1"/>
              <a:t>hanya</a:t>
            </a:r>
            <a:r>
              <a:rPr lang="en-US"/>
              <a:t> </a:t>
            </a:r>
            <a:r>
              <a:rPr lang="en-US" err="1"/>
              <a:t>akan</a:t>
            </a:r>
            <a:r>
              <a:rPr lang="en-US"/>
              <a:t> </a:t>
            </a:r>
            <a:r>
              <a:rPr lang="en-US" err="1">
                <a:highlight>
                  <a:srgbClr val="FFFF00"/>
                </a:highlight>
              </a:rPr>
              <a:t>dibagi</a:t>
            </a:r>
            <a:r>
              <a:rPr lang="en-US">
                <a:highlight>
                  <a:srgbClr val="FFFF00"/>
                </a:highlight>
              </a:rPr>
              <a:t> </a:t>
            </a:r>
            <a:r>
              <a:rPr lang="en-US" err="1">
                <a:highlight>
                  <a:srgbClr val="FFFF00"/>
                </a:highlight>
              </a:rPr>
              <a:t>lagi</a:t>
            </a:r>
            <a:r>
              <a:rPr lang="en-US">
                <a:highlight>
                  <a:srgbClr val="FFFF00"/>
                </a:highlight>
              </a:rPr>
              <a:t> </a:t>
            </a:r>
            <a:r>
              <a:rPr lang="en-US" err="1"/>
              <a:t>jika</a:t>
            </a:r>
            <a:r>
              <a:rPr lang="en-US"/>
              <a:t> </a:t>
            </a:r>
            <a:r>
              <a:rPr lang="en-US" err="1"/>
              <a:t>jumlah</a:t>
            </a:r>
            <a:r>
              <a:rPr lang="en-US"/>
              <a:t> data </a:t>
            </a:r>
            <a:r>
              <a:rPr lang="en-US" err="1"/>
              <a:t>lebih</a:t>
            </a:r>
            <a:r>
              <a:rPr lang="en-US"/>
              <a:t> </a:t>
            </a:r>
            <a:r>
              <a:rPr lang="en-US" err="1"/>
              <a:t>dari</a:t>
            </a:r>
            <a:r>
              <a:rPr lang="en-US"/>
              <a:t> lima dan </a:t>
            </a:r>
            <a:r>
              <a:rPr lang="en-US" err="1"/>
              <a:t>kebenarannya</a:t>
            </a:r>
            <a:r>
              <a:rPr lang="en-US"/>
              <a:t> </a:t>
            </a:r>
            <a:r>
              <a:rPr lang="en-US" err="1"/>
              <a:t>kurang</a:t>
            </a:r>
            <a:r>
              <a:rPr lang="en-US"/>
              <a:t> </a:t>
            </a:r>
            <a:r>
              <a:rPr lang="en-US" err="1"/>
              <a:t>dari</a:t>
            </a:r>
            <a:r>
              <a:rPr lang="en-US"/>
              <a:t> 0.95</a:t>
            </a:r>
          </a:p>
        </p:txBody>
      </p:sp>
    </p:spTree>
    <p:extLst>
      <p:ext uri="{BB962C8B-B14F-4D97-AF65-F5344CB8AC3E}">
        <p14:creationId xmlns:p14="http://schemas.microsoft.com/office/powerpoint/2010/main" val="97337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313F-1E73-6A65-52C9-DC262E5A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 IRIS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E778986-4CC3-30F8-9A79-7920C6A7123A}"/>
              </a:ext>
            </a:extLst>
          </p:cNvPr>
          <p:cNvGrpSpPr/>
          <p:nvPr/>
        </p:nvGrpSpPr>
        <p:grpSpPr>
          <a:xfrm>
            <a:off x="3404289" y="5350041"/>
            <a:ext cx="325080" cy="320400"/>
            <a:chOff x="3404289" y="5350041"/>
            <a:chExt cx="325080" cy="32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A7CECA6-8819-CD96-9524-A63A85899CAA}"/>
                    </a:ext>
                  </a:extLst>
                </p14:cNvPr>
                <p14:cNvContentPartPr/>
                <p14:nvPr/>
              </p14:nvContentPartPr>
              <p14:xfrm>
                <a:off x="3404289" y="5350041"/>
                <a:ext cx="241560" cy="262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A7CECA6-8819-CD96-9524-A63A85899CA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98169" y="5343921"/>
                  <a:ext cx="2538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AF46EE6-BF4E-E875-B4E7-4C42B35CC56D}"/>
                    </a:ext>
                  </a:extLst>
                </p14:cNvPr>
                <p14:cNvContentPartPr/>
                <p14:nvPr/>
              </p14:nvContentPartPr>
              <p14:xfrm>
                <a:off x="3673209" y="5568201"/>
                <a:ext cx="56160" cy="102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AF46EE6-BF4E-E875-B4E7-4C42B35CC56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67089" y="5562081"/>
                  <a:ext cx="68400" cy="11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DB518FE-E25D-0C8D-DD69-BAA97845401D}"/>
                  </a:ext>
                </a:extLst>
              </p14:cNvPr>
              <p14:cNvContentPartPr/>
              <p14:nvPr/>
            </p14:nvContentPartPr>
            <p14:xfrm>
              <a:off x="5054889" y="4016718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DB518FE-E25D-0C8D-DD69-BAA9784540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48769" y="401059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F4D40C4-9339-C5C9-BA6D-C4AC45A2C447}"/>
                  </a:ext>
                </a:extLst>
              </p14:cNvPr>
              <p14:cNvContentPartPr/>
              <p14:nvPr/>
            </p14:nvContentPartPr>
            <p14:xfrm>
              <a:off x="4150209" y="3914001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F4D40C4-9339-C5C9-BA6D-C4AC45A2C4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44089" y="390788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11E9678-B566-DC03-B252-D9733CF9EAFE}"/>
                  </a:ext>
                </a:extLst>
              </p14:cNvPr>
              <p14:cNvContentPartPr/>
              <p14:nvPr/>
            </p14:nvContentPartPr>
            <p14:xfrm>
              <a:off x="4581849" y="2486241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11E9678-B566-DC03-B252-D9733CF9EAF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75729" y="2480121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B0EBC22-BDA2-002B-0568-0206EECDE1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9165" y="1477511"/>
            <a:ext cx="8994169" cy="663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59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89A0-D934-864B-B06B-E161A243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783DC8-1216-B3B0-D392-8A377498F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585" y="5729702"/>
            <a:ext cx="3153215" cy="8192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BE283D-2641-A4A5-FA8E-3C3F2237E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090" y="6492875"/>
            <a:ext cx="5915851" cy="362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6126459-7422-05E2-ED5E-455E59130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193" y="434129"/>
            <a:ext cx="8106906" cy="6058746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ECFE2B-9296-BD18-D300-AEC365214B83}"/>
              </a:ext>
            </a:extLst>
          </p:cNvPr>
          <p:cNvCxnSpPr>
            <a:cxnSpLocks/>
          </p:cNvCxnSpPr>
          <p:nvPr/>
        </p:nvCxnSpPr>
        <p:spPr>
          <a:xfrm flipH="1" flipV="1">
            <a:off x="4542440" y="4910993"/>
            <a:ext cx="1080899" cy="131461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17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259</Words>
  <Application>Microsoft Office PowerPoint</Application>
  <PresentationFormat>Widescreen</PresentationFormat>
  <Paragraphs>122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system-ui</vt:lpstr>
      <vt:lpstr>Office Theme</vt:lpstr>
      <vt:lpstr>Pohon Keputusan</vt:lpstr>
      <vt:lpstr>PowerPoint Presentation</vt:lpstr>
      <vt:lpstr>PowerPoint Presentation</vt:lpstr>
      <vt:lpstr>PowerPoint Presentation</vt:lpstr>
      <vt:lpstr>Dataset IRIS</vt:lpstr>
      <vt:lpstr>PowerPoint Presentation</vt:lpstr>
      <vt:lpstr>PowerPoint Presentation</vt:lpstr>
      <vt:lpstr>Dataset IRIS</vt:lpstr>
      <vt:lpstr>PowerPoint Presentation</vt:lpstr>
      <vt:lpstr>PowerPoint Presentation</vt:lpstr>
      <vt:lpstr>Pohon Keputusan</vt:lpstr>
      <vt:lpstr>PowerPoint Presentation</vt:lpstr>
      <vt:lpstr>Entropy</vt:lpstr>
      <vt:lpstr>Contoh Entropy </vt:lpstr>
      <vt:lpstr>PowerPoint Presentation</vt:lpstr>
      <vt:lpstr>PowerPoint Presentation</vt:lpstr>
      <vt:lpstr>PowerPoint Presentation</vt:lpstr>
      <vt:lpstr>Gain Information (generalisasi)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17</cp:revision>
  <dcterms:created xsi:type="dcterms:W3CDTF">2025-06-04T09:28:47Z</dcterms:created>
  <dcterms:modified xsi:type="dcterms:W3CDTF">2025-06-04T22:42:27Z</dcterms:modified>
</cp:coreProperties>
</file>