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316" r:id="rId4"/>
    <p:sldId id="317" r:id="rId5"/>
    <p:sldId id="318" r:id="rId6"/>
    <p:sldId id="319" r:id="rId7"/>
    <p:sldId id="320" r:id="rId8"/>
    <p:sldId id="321" r:id="rId9"/>
    <p:sldId id="322" r:id="rId10"/>
    <p:sldId id="284" r:id="rId11"/>
    <p:sldId id="285" r:id="rId12"/>
    <p:sldId id="287" r:id="rId13"/>
    <p:sldId id="286" r:id="rId14"/>
    <p:sldId id="309" r:id="rId15"/>
    <p:sldId id="260" r:id="rId16"/>
    <p:sldId id="288" r:id="rId17"/>
    <p:sldId id="289" r:id="rId18"/>
    <p:sldId id="310" r:id="rId19"/>
    <p:sldId id="291" r:id="rId20"/>
    <p:sldId id="311" r:id="rId21"/>
    <p:sldId id="269" r:id="rId22"/>
    <p:sldId id="270" r:id="rId23"/>
    <p:sldId id="276" r:id="rId24"/>
    <p:sldId id="277" r:id="rId25"/>
    <p:sldId id="278" r:id="rId26"/>
    <p:sldId id="292" r:id="rId27"/>
    <p:sldId id="293" r:id="rId28"/>
    <p:sldId id="294" r:id="rId29"/>
    <p:sldId id="295" r:id="rId30"/>
    <p:sldId id="267" r:id="rId31"/>
    <p:sldId id="264" r:id="rId32"/>
    <p:sldId id="265" r:id="rId33"/>
    <p:sldId id="297" r:id="rId34"/>
    <p:sldId id="298" r:id="rId35"/>
    <p:sldId id="299" r:id="rId36"/>
    <p:sldId id="301" r:id="rId37"/>
    <p:sldId id="302" r:id="rId38"/>
    <p:sldId id="303" r:id="rId39"/>
    <p:sldId id="304" r:id="rId40"/>
    <p:sldId id="305" r:id="rId41"/>
    <p:sldId id="323" r:id="rId42"/>
    <p:sldId id="326" r:id="rId43"/>
    <p:sldId id="328" r:id="rId44"/>
    <p:sldId id="329" r:id="rId45"/>
    <p:sldId id="327" r:id="rId46"/>
    <p:sldId id="30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80" y="-7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diagrams/_rels/data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g"/></Relationships>
</file>

<file path=ppt/diagrams/_rels/data4.xml.rels><?xml version="1.0" encoding="UTF-8" standalone="yes"?>
<Relationships xmlns="http://schemas.openxmlformats.org/package/2006/relationships"><Relationship Id="rId1" Type="http://schemas.openxmlformats.org/officeDocument/2006/relationships/image" Target="../media/image1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g"/></Relationships>
</file>

<file path=ppt/diagrams/_rels/drawing4.xml.rels><?xml version="1.0" encoding="UTF-8" standalone="yes"?>
<Relationships xmlns="http://schemas.openxmlformats.org/package/2006/relationships"><Relationship Id="rId1"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D3C11-C6B3-4154-B35E-2A20839FCD9B}"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FA87D326-4A63-4B36-BC2D-C0FE01943401}">
      <dgm:prSet phldrT="[Text]" custT="1"/>
      <dgm:spPr/>
      <dgm:t>
        <a:bodyPr/>
        <a:lstStyle/>
        <a:p>
          <a:r>
            <a:rPr lang="en-US" sz="2400"/>
            <a:t>Mempelajari dan menganalisis data menggunakan alat dan teknik modern untuk menemukan pola yang tidak terlihat dan informasi  untuk membuat keputusan bisnis. </a:t>
          </a:r>
        </a:p>
      </dgm:t>
    </dgm:pt>
    <dgm:pt modelId="{02E6A57D-FD33-4739-83EE-13B6FF366F89}" type="parTrans" cxnId="{165866F3-A661-45B1-BE27-08B8CE49078D}">
      <dgm:prSet/>
      <dgm:spPr/>
      <dgm:t>
        <a:bodyPr/>
        <a:lstStyle/>
        <a:p>
          <a:endParaRPr lang="en-US"/>
        </a:p>
      </dgm:t>
    </dgm:pt>
    <dgm:pt modelId="{FA4DC854-D999-447D-A0B6-FE063F1CAC8A}" type="sibTrans" cxnId="{165866F3-A661-45B1-BE27-08B8CE49078D}">
      <dgm:prSet/>
      <dgm:spPr/>
      <dgm:t>
        <a:bodyPr/>
        <a:lstStyle/>
        <a:p>
          <a:endParaRPr lang="en-US"/>
        </a:p>
      </dgm:t>
    </dgm:pt>
    <dgm:pt modelId="{15A65EFD-7D8E-4D8B-B3BC-192139A47121}">
      <dgm:prSet phldrT="[Text]" custT="1"/>
      <dgm:spPr/>
      <dgm:t>
        <a:bodyPr/>
        <a:lstStyle/>
        <a:p>
          <a:r>
            <a:rPr lang="en-US" sz="2400"/>
            <a:t>Pada era digital dan big data saat sangat penting karena melimpahnya data yang tersedia. </a:t>
          </a:r>
          <a:r>
            <a:rPr lang="en-US" sz="3500"/>
            <a:t>(3V) </a:t>
          </a:r>
        </a:p>
      </dgm:t>
    </dgm:pt>
    <dgm:pt modelId="{74189343-2132-46F9-A854-FCE1001FB8AC}" type="parTrans" cxnId="{3643448E-CF31-4E30-A219-CBFDF68ED294}">
      <dgm:prSet/>
      <dgm:spPr/>
      <dgm:t>
        <a:bodyPr/>
        <a:lstStyle/>
        <a:p>
          <a:endParaRPr lang="en-US"/>
        </a:p>
      </dgm:t>
    </dgm:pt>
    <dgm:pt modelId="{AAA3FAFB-6F96-4508-818D-5DE219215E48}" type="sibTrans" cxnId="{3643448E-CF31-4E30-A219-CBFDF68ED294}">
      <dgm:prSet/>
      <dgm:spPr/>
      <dgm:t>
        <a:bodyPr/>
        <a:lstStyle/>
        <a:p>
          <a:endParaRPr lang="en-US"/>
        </a:p>
      </dgm:t>
    </dgm:pt>
    <dgm:pt modelId="{DF11067E-6FCE-4269-BD65-91A523514A3A}">
      <dgm:prSet phldrT="[Text]"/>
      <dgm:spPr/>
      <dgm:t>
        <a:bodyPr/>
        <a:lstStyle/>
        <a:p>
          <a:r>
            <a:rPr lang="en-US"/>
            <a:t>Memberikan informasi yang dapat menentukan keputusan penting dalam berbagai sektor industri (smarter decisions)</a:t>
          </a:r>
        </a:p>
      </dgm:t>
    </dgm:pt>
    <dgm:pt modelId="{B804F599-CFFD-4F21-94EB-F71C17B97F08}" type="parTrans" cxnId="{8D694430-219D-4458-8DF7-DDCEE04E7AF7}">
      <dgm:prSet/>
      <dgm:spPr/>
      <dgm:t>
        <a:bodyPr/>
        <a:lstStyle/>
        <a:p>
          <a:endParaRPr lang="en-US"/>
        </a:p>
      </dgm:t>
    </dgm:pt>
    <dgm:pt modelId="{5769E845-D752-4749-94C1-CE834A2BB008}" type="sibTrans" cxnId="{8D694430-219D-4458-8DF7-DDCEE04E7AF7}">
      <dgm:prSet/>
      <dgm:spPr/>
      <dgm:t>
        <a:bodyPr/>
        <a:lstStyle/>
        <a:p>
          <a:endParaRPr lang="en-US"/>
        </a:p>
      </dgm:t>
    </dgm:pt>
    <dgm:pt modelId="{AC01BDC9-C669-44B8-B2A1-107B1EA6C77D}" type="pres">
      <dgm:prSet presAssocID="{0C4D3C11-C6B3-4154-B35E-2A20839FCD9B}" presName="linear" presStyleCnt="0">
        <dgm:presLayoutVars>
          <dgm:dir/>
          <dgm:resizeHandles val="exact"/>
        </dgm:presLayoutVars>
      </dgm:prSet>
      <dgm:spPr/>
    </dgm:pt>
    <dgm:pt modelId="{ADE11897-4BF6-497F-A390-DC91126D0FD9}" type="pres">
      <dgm:prSet presAssocID="{FA87D326-4A63-4B36-BC2D-C0FE01943401}" presName="comp" presStyleCnt="0"/>
      <dgm:spPr/>
    </dgm:pt>
    <dgm:pt modelId="{FB1B2504-76AE-4933-B725-07B138FEF070}" type="pres">
      <dgm:prSet presAssocID="{FA87D326-4A63-4B36-BC2D-C0FE01943401}" presName="box" presStyleLbl="node1" presStyleIdx="0" presStyleCnt="3" custLinFactNeighborY="9590"/>
      <dgm:spPr/>
    </dgm:pt>
    <dgm:pt modelId="{58E99B42-A935-43E7-A7AC-2CE6946EB014}" type="pres">
      <dgm:prSet presAssocID="{FA87D326-4A63-4B36-BC2D-C0FE01943401}"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0" b="-10000"/>
          </a:stretch>
        </a:blipFill>
      </dgm:spPr>
    </dgm:pt>
    <dgm:pt modelId="{F1B5CCA3-BCF9-47FC-96E4-735D98F42FE7}" type="pres">
      <dgm:prSet presAssocID="{FA87D326-4A63-4B36-BC2D-C0FE01943401}" presName="text" presStyleLbl="node1" presStyleIdx="0" presStyleCnt="3">
        <dgm:presLayoutVars>
          <dgm:bulletEnabled val="1"/>
        </dgm:presLayoutVars>
      </dgm:prSet>
      <dgm:spPr/>
    </dgm:pt>
    <dgm:pt modelId="{30A6E2FD-AFD1-4948-B8AF-08C8221DE251}" type="pres">
      <dgm:prSet presAssocID="{FA4DC854-D999-447D-A0B6-FE063F1CAC8A}" presName="spacer" presStyleCnt="0"/>
      <dgm:spPr/>
    </dgm:pt>
    <dgm:pt modelId="{7F157F38-6D84-411A-AE26-8356DCB54C70}" type="pres">
      <dgm:prSet presAssocID="{15A65EFD-7D8E-4D8B-B3BC-192139A47121}" presName="comp" presStyleCnt="0"/>
      <dgm:spPr/>
    </dgm:pt>
    <dgm:pt modelId="{6ABFB432-49CC-4CE2-AFDC-EDBA64890BDC}" type="pres">
      <dgm:prSet presAssocID="{15A65EFD-7D8E-4D8B-B3BC-192139A47121}" presName="box" presStyleLbl="node1" presStyleIdx="1" presStyleCnt="3"/>
      <dgm:spPr/>
    </dgm:pt>
    <dgm:pt modelId="{FF15CBC5-8288-4545-8DF1-879B82EB2869}" type="pres">
      <dgm:prSet presAssocID="{15A65EFD-7D8E-4D8B-B3BC-192139A47121}"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3000" r="-13000"/>
          </a:stretch>
        </a:blipFill>
      </dgm:spPr>
    </dgm:pt>
    <dgm:pt modelId="{24DD1127-6C20-49ED-AF0B-0EB1D23CEE52}" type="pres">
      <dgm:prSet presAssocID="{15A65EFD-7D8E-4D8B-B3BC-192139A47121}" presName="text" presStyleLbl="node1" presStyleIdx="1" presStyleCnt="3">
        <dgm:presLayoutVars>
          <dgm:bulletEnabled val="1"/>
        </dgm:presLayoutVars>
      </dgm:prSet>
      <dgm:spPr/>
    </dgm:pt>
    <dgm:pt modelId="{328CF048-469B-4337-A54B-9C5DDF0BCB41}" type="pres">
      <dgm:prSet presAssocID="{AAA3FAFB-6F96-4508-818D-5DE219215E48}" presName="spacer" presStyleCnt="0"/>
      <dgm:spPr/>
    </dgm:pt>
    <dgm:pt modelId="{A946AB31-E96E-450D-AD0E-B14DC357D44D}" type="pres">
      <dgm:prSet presAssocID="{DF11067E-6FCE-4269-BD65-91A523514A3A}" presName="comp" presStyleCnt="0"/>
      <dgm:spPr/>
    </dgm:pt>
    <dgm:pt modelId="{19CFE8F0-B576-40D0-91FD-C1942BDF2F83}" type="pres">
      <dgm:prSet presAssocID="{DF11067E-6FCE-4269-BD65-91A523514A3A}" presName="box" presStyleLbl="node1" presStyleIdx="2" presStyleCnt="3"/>
      <dgm:spPr/>
    </dgm:pt>
    <dgm:pt modelId="{A65FB281-95DF-4B71-82DF-08DE0F9CDC60}" type="pres">
      <dgm:prSet presAssocID="{DF11067E-6FCE-4269-BD65-91A523514A3A}"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 modelId="{4572D726-AF81-4A65-93FE-EDCDC155C7FA}" type="pres">
      <dgm:prSet presAssocID="{DF11067E-6FCE-4269-BD65-91A523514A3A}" presName="text" presStyleLbl="node1" presStyleIdx="2" presStyleCnt="3">
        <dgm:presLayoutVars>
          <dgm:bulletEnabled val="1"/>
        </dgm:presLayoutVars>
      </dgm:prSet>
      <dgm:spPr/>
    </dgm:pt>
  </dgm:ptLst>
  <dgm:cxnLst>
    <dgm:cxn modelId="{E2940910-1F48-404B-A5EC-CCE66D9B1E3E}" type="presOf" srcId="{0C4D3C11-C6B3-4154-B35E-2A20839FCD9B}" destId="{AC01BDC9-C669-44B8-B2A1-107B1EA6C77D}" srcOrd="0" destOrd="0" presId="urn:microsoft.com/office/officeart/2005/8/layout/vList4"/>
    <dgm:cxn modelId="{8D694430-219D-4458-8DF7-DDCEE04E7AF7}" srcId="{0C4D3C11-C6B3-4154-B35E-2A20839FCD9B}" destId="{DF11067E-6FCE-4269-BD65-91A523514A3A}" srcOrd="2" destOrd="0" parTransId="{B804F599-CFFD-4F21-94EB-F71C17B97F08}" sibTransId="{5769E845-D752-4749-94C1-CE834A2BB008}"/>
    <dgm:cxn modelId="{99562545-F2AC-4713-99B3-B36A2399DFDE}" type="presOf" srcId="{DF11067E-6FCE-4269-BD65-91A523514A3A}" destId="{4572D726-AF81-4A65-93FE-EDCDC155C7FA}" srcOrd="1" destOrd="0" presId="urn:microsoft.com/office/officeart/2005/8/layout/vList4"/>
    <dgm:cxn modelId="{6DAA9B46-35E4-4B28-BB1A-044BA4193364}" type="presOf" srcId="{FA87D326-4A63-4B36-BC2D-C0FE01943401}" destId="{F1B5CCA3-BCF9-47FC-96E4-735D98F42FE7}" srcOrd="1" destOrd="0" presId="urn:microsoft.com/office/officeart/2005/8/layout/vList4"/>
    <dgm:cxn modelId="{B3EA7B71-3823-4FAD-B64B-7EDAB45C7A8F}" type="presOf" srcId="{15A65EFD-7D8E-4D8B-B3BC-192139A47121}" destId="{6ABFB432-49CC-4CE2-AFDC-EDBA64890BDC}" srcOrd="0" destOrd="0" presId="urn:microsoft.com/office/officeart/2005/8/layout/vList4"/>
    <dgm:cxn modelId="{D4040574-6C5A-48C9-B2F3-2999C7D3A142}" type="presOf" srcId="{FA87D326-4A63-4B36-BC2D-C0FE01943401}" destId="{FB1B2504-76AE-4933-B725-07B138FEF070}" srcOrd="0" destOrd="0" presId="urn:microsoft.com/office/officeart/2005/8/layout/vList4"/>
    <dgm:cxn modelId="{3643448E-CF31-4E30-A219-CBFDF68ED294}" srcId="{0C4D3C11-C6B3-4154-B35E-2A20839FCD9B}" destId="{15A65EFD-7D8E-4D8B-B3BC-192139A47121}" srcOrd="1" destOrd="0" parTransId="{74189343-2132-46F9-A854-FCE1001FB8AC}" sibTransId="{AAA3FAFB-6F96-4508-818D-5DE219215E48}"/>
    <dgm:cxn modelId="{BAFBD3A5-602E-433D-A042-5DB17FF4A12E}" type="presOf" srcId="{DF11067E-6FCE-4269-BD65-91A523514A3A}" destId="{19CFE8F0-B576-40D0-91FD-C1942BDF2F83}" srcOrd="0" destOrd="0" presId="urn:microsoft.com/office/officeart/2005/8/layout/vList4"/>
    <dgm:cxn modelId="{3086AEAB-DDC8-4D4F-B501-579C5E10169C}" type="presOf" srcId="{15A65EFD-7D8E-4D8B-B3BC-192139A47121}" destId="{24DD1127-6C20-49ED-AF0B-0EB1D23CEE52}" srcOrd="1" destOrd="0" presId="urn:microsoft.com/office/officeart/2005/8/layout/vList4"/>
    <dgm:cxn modelId="{165866F3-A661-45B1-BE27-08B8CE49078D}" srcId="{0C4D3C11-C6B3-4154-B35E-2A20839FCD9B}" destId="{FA87D326-4A63-4B36-BC2D-C0FE01943401}" srcOrd="0" destOrd="0" parTransId="{02E6A57D-FD33-4739-83EE-13B6FF366F89}" sibTransId="{FA4DC854-D999-447D-A0B6-FE063F1CAC8A}"/>
    <dgm:cxn modelId="{F4C149ED-674E-4F89-983D-A0292B7A42D0}" type="presParOf" srcId="{AC01BDC9-C669-44B8-B2A1-107B1EA6C77D}" destId="{ADE11897-4BF6-497F-A390-DC91126D0FD9}" srcOrd="0" destOrd="0" presId="urn:microsoft.com/office/officeart/2005/8/layout/vList4"/>
    <dgm:cxn modelId="{150EFC4E-5153-4F11-A341-426196DEE111}" type="presParOf" srcId="{ADE11897-4BF6-497F-A390-DC91126D0FD9}" destId="{FB1B2504-76AE-4933-B725-07B138FEF070}" srcOrd="0" destOrd="0" presId="urn:microsoft.com/office/officeart/2005/8/layout/vList4"/>
    <dgm:cxn modelId="{D642AA75-AEDC-474B-B3E9-DC6277CC8275}" type="presParOf" srcId="{ADE11897-4BF6-497F-A390-DC91126D0FD9}" destId="{58E99B42-A935-43E7-A7AC-2CE6946EB014}" srcOrd="1" destOrd="0" presId="urn:microsoft.com/office/officeart/2005/8/layout/vList4"/>
    <dgm:cxn modelId="{C87396FB-DC51-454E-8FEF-74CAB18B1198}" type="presParOf" srcId="{ADE11897-4BF6-497F-A390-DC91126D0FD9}" destId="{F1B5CCA3-BCF9-47FC-96E4-735D98F42FE7}" srcOrd="2" destOrd="0" presId="urn:microsoft.com/office/officeart/2005/8/layout/vList4"/>
    <dgm:cxn modelId="{68064F52-971B-42A5-996A-6A178E4D899B}" type="presParOf" srcId="{AC01BDC9-C669-44B8-B2A1-107B1EA6C77D}" destId="{30A6E2FD-AFD1-4948-B8AF-08C8221DE251}" srcOrd="1" destOrd="0" presId="urn:microsoft.com/office/officeart/2005/8/layout/vList4"/>
    <dgm:cxn modelId="{8D17D271-7CE1-4CFD-A825-6D3782A9B29B}" type="presParOf" srcId="{AC01BDC9-C669-44B8-B2A1-107B1EA6C77D}" destId="{7F157F38-6D84-411A-AE26-8356DCB54C70}" srcOrd="2" destOrd="0" presId="urn:microsoft.com/office/officeart/2005/8/layout/vList4"/>
    <dgm:cxn modelId="{6781757A-C68C-49DE-B482-AD5096D242B8}" type="presParOf" srcId="{7F157F38-6D84-411A-AE26-8356DCB54C70}" destId="{6ABFB432-49CC-4CE2-AFDC-EDBA64890BDC}" srcOrd="0" destOrd="0" presId="urn:microsoft.com/office/officeart/2005/8/layout/vList4"/>
    <dgm:cxn modelId="{E7379711-8862-4B29-982D-B1752D30EE4F}" type="presParOf" srcId="{7F157F38-6D84-411A-AE26-8356DCB54C70}" destId="{FF15CBC5-8288-4545-8DF1-879B82EB2869}" srcOrd="1" destOrd="0" presId="urn:microsoft.com/office/officeart/2005/8/layout/vList4"/>
    <dgm:cxn modelId="{18C9BA91-A6E8-4D74-A63E-38774691E634}" type="presParOf" srcId="{7F157F38-6D84-411A-AE26-8356DCB54C70}" destId="{24DD1127-6C20-49ED-AF0B-0EB1D23CEE52}" srcOrd="2" destOrd="0" presId="urn:microsoft.com/office/officeart/2005/8/layout/vList4"/>
    <dgm:cxn modelId="{B7522257-EBF7-4D4B-94A8-4AA38C4A6DDF}" type="presParOf" srcId="{AC01BDC9-C669-44B8-B2A1-107B1EA6C77D}" destId="{328CF048-469B-4337-A54B-9C5DDF0BCB41}" srcOrd="3" destOrd="0" presId="urn:microsoft.com/office/officeart/2005/8/layout/vList4"/>
    <dgm:cxn modelId="{5044352A-32D1-45BC-B76D-043967B8DF0F}" type="presParOf" srcId="{AC01BDC9-C669-44B8-B2A1-107B1EA6C77D}" destId="{A946AB31-E96E-450D-AD0E-B14DC357D44D}" srcOrd="4" destOrd="0" presId="urn:microsoft.com/office/officeart/2005/8/layout/vList4"/>
    <dgm:cxn modelId="{B294969B-91DF-453F-BA0C-B1236DB93121}" type="presParOf" srcId="{A946AB31-E96E-450D-AD0E-B14DC357D44D}" destId="{19CFE8F0-B576-40D0-91FD-C1942BDF2F83}" srcOrd="0" destOrd="0" presId="urn:microsoft.com/office/officeart/2005/8/layout/vList4"/>
    <dgm:cxn modelId="{B6538D8E-4654-48C9-9A05-15A111E21E66}" type="presParOf" srcId="{A946AB31-E96E-450D-AD0E-B14DC357D44D}" destId="{A65FB281-95DF-4B71-82DF-08DE0F9CDC60}" srcOrd="1" destOrd="0" presId="urn:microsoft.com/office/officeart/2005/8/layout/vList4"/>
    <dgm:cxn modelId="{30246E9B-1EAD-46BC-83D9-12E8DA4ED175}" type="presParOf" srcId="{A946AB31-E96E-450D-AD0E-B14DC357D44D}" destId="{4572D726-AF81-4A65-93FE-EDCDC155C7F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E899BA-FBE2-4266-8D8C-C44985C4E84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C9B2AF3-388E-4CA9-9E33-379E42F3E2A1}">
      <dgm:prSet phldrT="[Text]" custT="1"/>
      <dgm:spPr/>
      <dgm:t>
        <a:bodyPr/>
        <a:lstStyle/>
        <a:p>
          <a:r>
            <a:rPr lang="en-US" sz="2800"/>
            <a:t>Membantu dalam membuat keputusan bisnis</a:t>
          </a:r>
        </a:p>
      </dgm:t>
    </dgm:pt>
    <dgm:pt modelId="{B2BB301C-4BE0-4297-B3D4-8DA18FB61CC9}" type="parTrans" cxnId="{AE0D3DE3-6B56-4F83-85E0-DB31DC377334}">
      <dgm:prSet/>
      <dgm:spPr/>
      <dgm:t>
        <a:bodyPr/>
        <a:lstStyle/>
        <a:p>
          <a:endParaRPr lang="en-US"/>
        </a:p>
      </dgm:t>
    </dgm:pt>
    <dgm:pt modelId="{656D42FE-3F9A-4DA5-A0FF-E680685E5782}" type="sibTrans" cxnId="{AE0D3DE3-6B56-4F83-85E0-DB31DC377334}">
      <dgm:prSet/>
      <dgm:spPr/>
      <dgm:t>
        <a:bodyPr/>
        <a:lstStyle/>
        <a:p>
          <a:endParaRPr lang="en-US"/>
        </a:p>
      </dgm:t>
    </dgm:pt>
    <dgm:pt modelId="{1757A3D5-D87B-4C14-9D5F-8D3BBADDFE55}">
      <dgm:prSet phldrT="[Text]" custT="1"/>
      <dgm:spPr/>
      <dgm:t>
        <a:bodyPr/>
        <a:lstStyle/>
        <a:p>
          <a:r>
            <a:rPr lang="en-US" sz="2800"/>
            <a:t>Memahami pelanggan dan pasar</a:t>
          </a:r>
          <a:endParaRPr lang="en-US" sz="2000"/>
        </a:p>
      </dgm:t>
    </dgm:pt>
    <dgm:pt modelId="{24DC5AB3-9671-4888-B873-4914E82E792F}" type="parTrans" cxnId="{2A325BF0-23B8-462F-B39F-CEEC14C0D60A}">
      <dgm:prSet/>
      <dgm:spPr/>
      <dgm:t>
        <a:bodyPr/>
        <a:lstStyle/>
        <a:p>
          <a:endParaRPr lang="en-US"/>
        </a:p>
      </dgm:t>
    </dgm:pt>
    <dgm:pt modelId="{38F7F88F-E780-4ACF-9A38-D1DC95187246}" type="sibTrans" cxnId="{2A325BF0-23B8-462F-B39F-CEEC14C0D60A}">
      <dgm:prSet/>
      <dgm:spPr/>
      <dgm:t>
        <a:bodyPr/>
        <a:lstStyle/>
        <a:p>
          <a:endParaRPr lang="en-US"/>
        </a:p>
      </dgm:t>
    </dgm:pt>
    <dgm:pt modelId="{DAFB7E9E-4677-480C-8033-0316F70E8126}">
      <dgm:prSet phldrT="[Text]" custT="1"/>
      <dgm:spPr/>
      <dgm:t>
        <a:bodyPr/>
        <a:lstStyle/>
        <a:p>
          <a:r>
            <a:rPr lang="en-US" sz="2800"/>
            <a:t>Meningkatkan layanan</a:t>
          </a:r>
        </a:p>
      </dgm:t>
    </dgm:pt>
    <dgm:pt modelId="{9C1F0F16-62F3-4D0E-8794-C82828D1FE5D}" type="parTrans" cxnId="{CCD0BCAE-2793-4782-BDDC-F3DA2B8255FD}">
      <dgm:prSet/>
      <dgm:spPr/>
      <dgm:t>
        <a:bodyPr/>
        <a:lstStyle/>
        <a:p>
          <a:endParaRPr lang="en-US"/>
        </a:p>
      </dgm:t>
    </dgm:pt>
    <dgm:pt modelId="{276206D1-042C-43DE-9B39-0CE9F20DF00C}" type="sibTrans" cxnId="{CCD0BCAE-2793-4782-BDDC-F3DA2B8255FD}">
      <dgm:prSet/>
      <dgm:spPr/>
      <dgm:t>
        <a:bodyPr/>
        <a:lstStyle/>
        <a:p>
          <a:endParaRPr lang="en-US"/>
        </a:p>
      </dgm:t>
    </dgm:pt>
    <dgm:pt modelId="{8DF0BEAA-8942-4FAA-B505-974DA9B68714}">
      <dgm:prSet custT="1"/>
      <dgm:spPr/>
      <dgm:t>
        <a:bodyPr/>
        <a:lstStyle/>
        <a:p>
          <a:r>
            <a:rPr lang="en-US" sz="2800"/>
            <a:t>Memperbaiki proses bisnis</a:t>
          </a:r>
        </a:p>
      </dgm:t>
    </dgm:pt>
    <dgm:pt modelId="{A8F06CD3-C474-4CFC-958D-4613ABB6A87A}" type="parTrans" cxnId="{2454060A-B203-4D4D-9ED1-B41F6DD9A095}">
      <dgm:prSet/>
      <dgm:spPr/>
      <dgm:t>
        <a:bodyPr/>
        <a:lstStyle/>
        <a:p>
          <a:endParaRPr lang="en-US"/>
        </a:p>
      </dgm:t>
    </dgm:pt>
    <dgm:pt modelId="{78042AB0-B70B-4AC1-A496-68A9A0A776CA}" type="sibTrans" cxnId="{2454060A-B203-4D4D-9ED1-B41F6DD9A095}">
      <dgm:prSet/>
      <dgm:spPr/>
      <dgm:t>
        <a:bodyPr/>
        <a:lstStyle/>
        <a:p>
          <a:endParaRPr lang="en-US"/>
        </a:p>
      </dgm:t>
    </dgm:pt>
    <dgm:pt modelId="{ED2D157C-2ECA-474B-AAA2-922A6BE2F607}">
      <dgm:prSet custT="1"/>
      <dgm:spPr/>
      <dgm:t>
        <a:bodyPr/>
        <a:lstStyle/>
        <a:p>
          <a:r>
            <a:rPr lang="en-US" sz="2800"/>
            <a:t>Memperbaiki kualitas produk</a:t>
          </a:r>
        </a:p>
      </dgm:t>
    </dgm:pt>
    <dgm:pt modelId="{8F405E21-3374-4262-9EE5-269B99AFDA57}" type="parTrans" cxnId="{008E1394-2231-4534-8B17-9776C8E80753}">
      <dgm:prSet/>
      <dgm:spPr/>
      <dgm:t>
        <a:bodyPr/>
        <a:lstStyle/>
        <a:p>
          <a:endParaRPr lang="en-US"/>
        </a:p>
      </dgm:t>
    </dgm:pt>
    <dgm:pt modelId="{A3C92FC0-9B4B-43A5-99F2-02D5016DB0FB}" type="sibTrans" cxnId="{008E1394-2231-4534-8B17-9776C8E80753}">
      <dgm:prSet/>
      <dgm:spPr/>
      <dgm:t>
        <a:bodyPr/>
        <a:lstStyle/>
        <a:p>
          <a:endParaRPr lang="en-US"/>
        </a:p>
      </dgm:t>
    </dgm:pt>
    <dgm:pt modelId="{456E1F72-37F6-4CD9-8B72-A29364FFDA79}">
      <dgm:prSet custT="1"/>
      <dgm:spPr/>
      <dgm:t>
        <a:bodyPr/>
        <a:lstStyle/>
        <a:p>
          <a:r>
            <a:rPr lang="en-US" sz="2800"/>
            <a:t>Membuat nilai tambah (revenue) dari data</a:t>
          </a:r>
        </a:p>
      </dgm:t>
    </dgm:pt>
    <dgm:pt modelId="{90CBCB01-6142-4DFD-9A09-0E26ACF67693}" type="parTrans" cxnId="{07C85427-5874-4D70-868E-FAE7CFA98CE7}">
      <dgm:prSet/>
      <dgm:spPr/>
      <dgm:t>
        <a:bodyPr/>
        <a:lstStyle/>
        <a:p>
          <a:endParaRPr lang="en-US"/>
        </a:p>
      </dgm:t>
    </dgm:pt>
    <dgm:pt modelId="{F18A2837-0B4A-4718-B5EB-CFC422A781C2}" type="sibTrans" cxnId="{07C85427-5874-4D70-868E-FAE7CFA98CE7}">
      <dgm:prSet/>
      <dgm:spPr/>
      <dgm:t>
        <a:bodyPr/>
        <a:lstStyle/>
        <a:p>
          <a:endParaRPr lang="en-US"/>
        </a:p>
      </dgm:t>
    </dgm:pt>
    <dgm:pt modelId="{CBBBA7A7-A490-4040-A740-C9FB29DDC8A8}" type="pres">
      <dgm:prSet presAssocID="{DDE899BA-FBE2-4266-8D8C-C44985C4E845}" presName="linear" presStyleCnt="0">
        <dgm:presLayoutVars>
          <dgm:dir/>
          <dgm:animLvl val="lvl"/>
          <dgm:resizeHandles val="exact"/>
        </dgm:presLayoutVars>
      </dgm:prSet>
      <dgm:spPr/>
    </dgm:pt>
    <dgm:pt modelId="{7659CED1-91CC-490B-8A18-D347136C77CA}" type="pres">
      <dgm:prSet presAssocID="{BC9B2AF3-388E-4CA9-9E33-379E42F3E2A1}" presName="parentLin" presStyleCnt="0"/>
      <dgm:spPr/>
    </dgm:pt>
    <dgm:pt modelId="{DA811E7D-EFAA-477B-A604-0BEFD1FB5C0A}" type="pres">
      <dgm:prSet presAssocID="{BC9B2AF3-388E-4CA9-9E33-379E42F3E2A1}" presName="parentLeftMargin" presStyleLbl="node1" presStyleIdx="0" presStyleCnt="6"/>
      <dgm:spPr/>
    </dgm:pt>
    <dgm:pt modelId="{4DDC6039-7CE1-490A-920D-EE7938F67AB6}" type="pres">
      <dgm:prSet presAssocID="{BC9B2AF3-388E-4CA9-9E33-379E42F3E2A1}" presName="parentText" presStyleLbl="node1" presStyleIdx="0" presStyleCnt="6" custScaleX="142857">
        <dgm:presLayoutVars>
          <dgm:chMax val="0"/>
          <dgm:bulletEnabled val="1"/>
        </dgm:presLayoutVars>
      </dgm:prSet>
      <dgm:spPr/>
    </dgm:pt>
    <dgm:pt modelId="{4541A747-0056-4020-BC16-75D1654337F9}" type="pres">
      <dgm:prSet presAssocID="{BC9B2AF3-388E-4CA9-9E33-379E42F3E2A1}" presName="negativeSpace" presStyleCnt="0"/>
      <dgm:spPr/>
    </dgm:pt>
    <dgm:pt modelId="{C2784FF5-6D22-48FF-9BFC-269887915976}" type="pres">
      <dgm:prSet presAssocID="{BC9B2AF3-388E-4CA9-9E33-379E42F3E2A1}" presName="childText" presStyleLbl="conFgAcc1" presStyleIdx="0" presStyleCnt="6">
        <dgm:presLayoutVars>
          <dgm:bulletEnabled val="1"/>
        </dgm:presLayoutVars>
      </dgm:prSet>
      <dgm:spPr/>
    </dgm:pt>
    <dgm:pt modelId="{B11D498C-CE70-47CD-A411-87758EEC21C8}" type="pres">
      <dgm:prSet presAssocID="{656D42FE-3F9A-4DA5-A0FF-E680685E5782}" presName="spaceBetweenRectangles" presStyleCnt="0"/>
      <dgm:spPr/>
    </dgm:pt>
    <dgm:pt modelId="{912191F0-BB83-44BC-907B-2918D2315D7A}" type="pres">
      <dgm:prSet presAssocID="{1757A3D5-D87B-4C14-9D5F-8D3BBADDFE55}" presName="parentLin" presStyleCnt="0"/>
      <dgm:spPr/>
    </dgm:pt>
    <dgm:pt modelId="{DDDA0151-2088-4122-85C7-F4F731466091}" type="pres">
      <dgm:prSet presAssocID="{1757A3D5-D87B-4C14-9D5F-8D3BBADDFE55}" presName="parentLeftMargin" presStyleLbl="node1" presStyleIdx="0" presStyleCnt="6"/>
      <dgm:spPr/>
    </dgm:pt>
    <dgm:pt modelId="{F70A5365-5B4C-43AE-8407-FD9AA811838C}" type="pres">
      <dgm:prSet presAssocID="{1757A3D5-D87B-4C14-9D5F-8D3BBADDFE55}" presName="parentText" presStyleLbl="node1" presStyleIdx="1" presStyleCnt="6" custScaleX="129101">
        <dgm:presLayoutVars>
          <dgm:chMax val="0"/>
          <dgm:bulletEnabled val="1"/>
        </dgm:presLayoutVars>
      </dgm:prSet>
      <dgm:spPr/>
    </dgm:pt>
    <dgm:pt modelId="{DA015B86-EB40-4E6C-88BF-86F2BCD71795}" type="pres">
      <dgm:prSet presAssocID="{1757A3D5-D87B-4C14-9D5F-8D3BBADDFE55}" presName="negativeSpace" presStyleCnt="0"/>
      <dgm:spPr/>
    </dgm:pt>
    <dgm:pt modelId="{B151216B-800C-4A05-8A62-84B4CACDAE33}" type="pres">
      <dgm:prSet presAssocID="{1757A3D5-D87B-4C14-9D5F-8D3BBADDFE55}" presName="childText" presStyleLbl="conFgAcc1" presStyleIdx="1" presStyleCnt="6">
        <dgm:presLayoutVars>
          <dgm:bulletEnabled val="1"/>
        </dgm:presLayoutVars>
      </dgm:prSet>
      <dgm:spPr/>
    </dgm:pt>
    <dgm:pt modelId="{5DDE5038-1772-4663-B572-76B6BC02BDA8}" type="pres">
      <dgm:prSet presAssocID="{38F7F88F-E780-4ACF-9A38-D1DC95187246}" presName="spaceBetweenRectangles" presStyleCnt="0"/>
      <dgm:spPr/>
    </dgm:pt>
    <dgm:pt modelId="{2E78C3A4-DBF1-40EF-AFFD-B9B55CDE0B32}" type="pres">
      <dgm:prSet presAssocID="{ED2D157C-2ECA-474B-AAA2-922A6BE2F607}" presName="parentLin" presStyleCnt="0"/>
      <dgm:spPr/>
    </dgm:pt>
    <dgm:pt modelId="{8A971AF5-EDD1-4925-AC8E-A58942FCB7E9}" type="pres">
      <dgm:prSet presAssocID="{ED2D157C-2ECA-474B-AAA2-922A6BE2F607}" presName="parentLeftMargin" presStyleLbl="node1" presStyleIdx="1" presStyleCnt="6"/>
      <dgm:spPr/>
    </dgm:pt>
    <dgm:pt modelId="{39A0D196-1DA9-4147-9A8E-DB8A1AD10766}" type="pres">
      <dgm:prSet presAssocID="{ED2D157C-2ECA-474B-AAA2-922A6BE2F607}" presName="parentText" presStyleLbl="node1" presStyleIdx="2" presStyleCnt="6" custScaleX="123150">
        <dgm:presLayoutVars>
          <dgm:chMax val="0"/>
          <dgm:bulletEnabled val="1"/>
        </dgm:presLayoutVars>
      </dgm:prSet>
      <dgm:spPr/>
    </dgm:pt>
    <dgm:pt modelId="{21444463-0A89-47E0-A6C0-BD3ECDBE7B5F}" type="pres">
      <dgm:prSet presAssocID="{ED2D157C-2ECA-474B-AAA2-922A6BE2F607}" presName="negativeSpace" presStyleCnt="0"/>
      <dgm:spPr/>
    </dgm:pt>
    <dgm:pt modelId="{7F2DFD8A-217D-421F-9448-4B21677EDFCB}" type="pres">
      <dgm:prSet presAssocID="{ED2D157C-2ECA-474B-AAA2-922A6BE2F607}" presName="childText" presStyleLbl="conFgAcc1" presStyleIdx="2" presStyleCnt="6">
        <dgm:presLayoutVars>
          <dgm:bulletEnabled val="1"/>
        </dgm:presLayoutVars>
      </dgm:prSet>
      <dgm:spPr/>
    </dgm:pt>
    <dgm:pt modelId="{120467E9-AF95-4BDB-9D52-C05FA99858FD}" type="pres">
      <dgm:prSet presAssocID="{A3C92FC0-9B4B-43A5-99F2-02D5016DB0FB}" presName="spaceBetweenRectangles" presStyleCnt="0"/>
      <dgm:spPr/>
    </dgm:pt>
    <dgm:pt modelId="{DF243DDA-547D-40DD-98AC-9DDB85437CBF}" type="pres">
      <dgm:prSet presAssocID="{DAFB7E9E-4677-480C-8033-0316F70E8126}" presName="parentLin" presStyleCnt="0"/>
      <dgm:spPr/>
    </dgm:pt>
    <dgm:pt modelId="{96B441C7-7B02-4E4E-BB59-6D59D3F073AF}" type="pres">
      <dgm:prSet presAssocID="{DAFB7E9E-4677-480C-8033-0316F70E8126}" presName="parentLeftMargin" presStyleLbl="node1" presStyleIdx="2" presStyleCnt="6"/>
      <dgm:spPr/>
    </dgm:pt>
    <dgm:pt modelId="{E5957D8A-A04B-46EC-814C-E01D6D191F9E}" type="pres">
      <dgm:prSet presAssocID="{DAFB7E9E-4677-480C-8033-0316F70E8126}" presName="parentText" presStyleLbl="node1" presStyleIdx="3" presStyleCnt="6">
        <dgm:presLayoutVars>
          <dgm:chMax val="0"/>
          <dgm:bulletEnabled val="1"/>
        </dgm:presLayoutVars>
      </dgm:prSet>
      <dgm:spPr/>
    </dgm:pt>
    <dgm:pt modelId="{B978DA8B-E296-4CBF-824F-BCE47CE94EA6}" type="pres">
      <dgm:prSet presAssocID="{DAFB7E9E-4677-480C-8033-0316F70E8126}" presName="negativeSpace" presStyleCnt="0"/>
      <dgm:spPr/>
    </dgm:pt>
    <dgm:pt modelId="{765D84B0-23A0-4950-84D6-0D68ED93C84F}" type="pres">
      <dgm:prSet presAssocID="{DAFB7E9E-4677-480C-8033-0316F70E8126}" presName="childText" presStyleLbl="conFgAcc1" presStyleIdx="3" presStyleCnt="6">
        <dgm:presLayoutVars>
          <dgm:bulletEnabled val="1"/>
        </dgm:presLayoutVars>
      </dgm:prSet>
      <dgm:spPr/>
    </dgm:pt>
    <dgm:pt modelId="{459864A8-6E58-47DE-A12A-48FBBD63CDDE}" type="pres">
      <dgm:prSet presAssocID="{276206D1-042C-43DE-9B39-0CE9F20DF00C}" presName="spaceBetweenRectangles" presStyleCnt="0"/>
      <dgm:spPr/>
    </dgm:pt>
    <dgm:pt modelId="{CD097797-FF04-484C-9CF6-80157BE78388}" type="pres">
      <dgm:prSet presAssocID="{8DF0BEAA-8942-4FAA-B505-974DA9B68714}" presName="parentLin" presStyleCnt="0"/>
      <dgm:spPr/>
    </dgm:pt>
    <dgm:pt modelId="{98B5A384-C294-4FFE-8668-C01EE7FA1C66}" type="pres">
      <dgm:prSet presAssocID="{8DF0BEAA-8942-4FAA-B505-974DA9B68714}" presName="parentLeftMargin" presStyleLbl="node1" presStyleIdx="3" presStyleCnt="6"/>
      <dgm:spPr/>
    </dgm:pt>
    <dgm:pt modelId="{72703DAD-33F3-49A0-B378-885B8907206B}" type="pres">
      <dgm:prSet presAssocID="{8DF0BEAA-8942-4FAA-B505-974DA9B68714}" presName="parentText" presStyleLbl="node1" presStyleIdx="4" presStyleCnt="6">
        <dgm:presLayoutVars>
          <dgm:chMax val="0"/>
          <dgm:bulletEnabled val="1"/>
        </dgm:presLayoutVars>
      </dgm:prSet>
      <dgm:spPr/>
    </dgm:pt>
    <dgm:pt modelId="{5E44986C-4519-4A28-BDD3-1087EA3C1920}" type="pres">
      <dgm:prSet presAssocID="{8DF0BEAA-8942-4FAA-B505-974DA9B68714}" presName="negativeSpace" presStyleCnt="0"/>
      <dgm:spPr/>
    </dgm:pt>
    <dgm:pt modelId="{76C99BBA-9689-4C40-81AF-386B63997DAB}" type="pres">
      <dgm:prSet presAssocID="{8DF0BEAA-8942-4FAA-B505-974DA9B68714}" presName="childText" presStyleLbl="conFgAcc1" presStyleIdx="4" presStyleCnt="6">
        <dgm:presLayoutVars>
          <dgm:bulletEnabled val="1"/>
        </dgm:presLayoutVars>
      </dgm:prSet>
      <dgm:spPr/>
    </dgm:pt>
    <dgm:pt modelId="{C6360360-5876-47BC-AC0F-C08DCB7008A5}" type="pres">
      <dgm:prSet presAssocID="{78042AB0-B70B-4AC1-A496-68A9A0A776CA}" presName="spaceBetweenRectangles" presStyleCnt="0"/>
      <dgm:spPr/>
    </dgm:pt>
    <dgm:pt modelId="{7C88A0FA-D981-43DB-A7CD-9AD6B9214051}" type="pres">
      <dgm:prSet presAssocID="{456E1F72-37F6-4CD9-8B72-A29364FFDA79}" presName="parentLin" presStyleCnt="0"/>
      <dgm:spPr/>
    </dgm:pt>
    <dgm:pt modelId="{38BE78C0-AB0A-47E6-81C3-A7DE7D85C2ED}" type="pres">
      <dgm:prSet presAssocID="{456E1F72-37F6-4CD9-8B72-A29364FFDA79}" presName="parentLeftMargin" presStyleLbl="node1" presStyleIdx="4" presStyleCnt="6"/>
      <dgm:spPr/>
    </dgm:pt>
    <dgm:pt modelId="{19B7E7F2-6184-4999-9354-C9D640CC343C}" type="pres">
      <dgm:prSet presAssocID="{456E1F72-37F6-4CD9-8B72-A29364FFDA79}" presName="parentText" presStyleLbl="node1" presStyleIdx="5" presStyleCnt="6" custScaleX="142857">
        <dgm:presLayoutVars>
          <dgm:chMax val="0"/>
          <dgm:bulletEnabled val="1"/>
        </dgm:presLayoutVars>
      </dgm:prSet>
      <dgm:spPr/>
    </dgm:pt>
    <dgm:pt modelId="{53ABFE20-FE65-411A-AE59-80D321FDE047}" type="pres">
      <dgm:prSet presAssocID="{456E1F72-37F6-4CD9-8B72-A29364FFDA79}" presName="negativeSpace" presStyleCnt="0"/>
      <dgm:spPr/>
    </dgm:pt>
    <dgm:pt modelId="{5D1D6E28-8B18-4824-A170-1E151D4260F8}" type="pres">
      <dgm:prSet presAssocID="{456E1F72-37F6-4CD9-8B72-A29364FFDA79}" presName="childText" presStyleLbl="conFgAcc1" presStyleIdx="5" presStyleCnt="6">
        <dgm:presLayoutVars>
          <dgm:bulletEnabled val="1"/>
        </dgm:presLayoutVars>
      </dgm:prSet>
      <dgm:spPr/>
    </dgm:pt>
  </dgm:ptLst>
  <dgm:cxnLst>
    <dgm:cxn modelId="{2454060A-B203-4D4D-9ED1-B41F6DD9A095}" srcId="{DDE899BA-FBE2-4266-8D8C-C44985C4E845}" destId="{8DF0BEAA-8942-4FAA-B505-974DA9B68714}" srcOrd="4" destOrd="0" parTransId="{A8F06CD3-C474-4CFC-958D-4613ABB6A87A}" sibTransId="{78042AB0-B70B-4AC1-A496-68A9A0A776CA}"/>
    <dgm:cxn modelId="{35F8561B-AE2E-457F-925B-6A1C714D7CD9}" type="presOf" srcId="{8DF0BEAA-8942-4FAA-B505-974DA9B68714}" destId="{98B5A384-C294-4FFE-8668-C01EE7FA1C66}" srcOrd="0" destOrd="0" presId="urn:microsoft.com/office/officeart/2005/8/layout/list1"/>
    <dgm:cxn modelId="{07C85427-5874-4D70-868E-FAE7CFA98CE7}" srcId="{DDE899BA-FBE2-4266-8D8C-C44985C4E845}" destId="{456E1F72-37F6-4CD9-8B72-A29364FFDA79}" srcOrd="5" destOrd="0" parTransId="{90CBCB01-6142-4DFD-9A09-0E26ACF67693}" sibTransId="{F18A2837-0B4A-4718-B5EB-CFC422A781C2}"/>
    <dgm:cxn modelId="{179FF639-D25A-4C24-B1C0-118442330A76}" type="presOf" srcId="{1757A3D5-D87B-4C14-9D5F-8D3BBADDFE55}" destId="{DDDA0151-2088-4122-85C7-F4F731466091}" srcOrd="0" destOrd="0" presId="urn:microsoft.com/office/officeart/2005/8/layout/list1"/>
    <dgm:cxn modelId="{BCCCDF65-B05C-48EC-9AD9-5B72C0939E4F}" type="presOf" srcId="{DDE899BA-FBE2-4266-8D8C-C44985C4E845}" destId="{CBBBA7A7-A490-4040-A740-C9FB29DDC8A8}" srcOrd="0" destOrd="0" presId="urn:microsoft.com/office/officeart/2005/8/layout/list1"/>
    <dgm:cxn modelId="{D5A0D36F-5EFC-48DE-BAB1-DB5CFF24F1D2}" type="presOf" srcId="{ED2D157C-2ECA-474B-AAA2-922A6BE2F607}" destId="{39A0D196-1DA9-4147-9A8E-DB8A1AD10766}" srcOrd="1" destOrd="0" presId="urn:microsoft.com/office/officeart/2005/8/layout/list1"/>
    <dgm:cxn modelId="{EC0F5856-4FAE-4AF4-8FA6-2A6911DB140A}" type="presOf" srcId="{BC9B2AF3-388E-4CA9-9E33-379E42F3E2A1}" destId="{DA811E7D-EFAA-477B-A604-0BEFD1FB5C0A}" srcOrd="0" destOrd="0" presId="urn:microsoft.com/office/officeart/2005/8/layout/list1"/>
    <dgm:cxn modelId="{008E1394-2231-4534-8B17-9776C8E80753}" srcId="{DDE899BA-FBE2-4266-8D8C-C44985C4E845}" destId="{ED2D157C-2ECA-474B-AAA2-922A6BE2F607}" srcOrd="2" destOrd="0" parTransId="{8F405E21-3374-4262-9EE5-269B99AFDA57}" sibTransId="{A3C92FC0-9B4B-43A5-99F2-02D5016DB0FB}"/>
    <dgm:cxn modelId="{2A1E98A0-A825-4338-99B9-1972EF66AB78}" type="presOf" srcId="{8DF0BEAA-8942-4FAA-B505-974DA9B68714}" destId="{72703DAD-33F3-49A0-B378-885B8907206B}" srcOrd="1" destOrd="0" presId="urn:microsoft.com/office/officeart/2005/8/layout/list1"/>
    <dgm:cxn modelId="{49FB77A8-9AEC-4346-A26D-F3B76DF5881C}" type="presOf" srcId="{1757A3D5-D87B-4C14-9D5F-8D3BBADDFE55}" destId="{F70A5365-5B4C-43AE-8407-FD9AA811838C}" srcOrd="1" destOrd="0" presId="urn:microsoft.com/office/officeart/2005/8/layout/list1"/>
    <dgm:cxn modelId="{CCD0BCAE-2793-4782-BDDC-F3DA2B8255FD}" srcId="{DDE899BA-FBE2-4266-8D8C-C44985C4E845}" destId="{DAFB7E9E-4677-480C-8033-0316F70E8126}" srcOrd="3" destOrd="0" parTransId="{9C1F0F16-62F3-4D0E-8794-C82828D1FE5D}" sibTransId="{276206D1-042C-43DE-9B39-0CE9F20DF00C}"/>
    <dgm:cxn modelId="{E26724C1-8FBC-460F-AA5C-CC35F0BEF9D5}" type="presOf" srcId="{DAFB7E9E-4677-480C-8033-0316F70E8126}" destId="{E5957D8A-A04B-46EC-814C-E01D6D191F9E}" srcOrd="1" destOrd="0" presId="urn:microsoft.com/office/officeart/2005/8/layout/list1"/>
    <dgm:cxn modelId="{1E1D88D7-FD92-49D8-8BCA-C1FCAFA319C8}" type="presOf" srcId="{ED2D157C-2ECA-474B-AAA2-922A6BE2F607}" destId="{8A971AF5-EDD1-4925-AC8E-A58942FCB7E9}" srcOrd="0" destOrd="0" presId="urn:microsoft.com/office/officeart/2005/8/layout/list1"/>
    <dgm:cxn modelId="{A10F39E0-C4CA-4E31-A036-BC6D7BC4CE4A}" type="presOf" srcId="{DAFB7E9E-4677-480C-8033-0316F70E8126}" destId="{96B441C7-7B02-4E4E-BB59-6D59D3F073AF}" srcOrd="0" destOrd="0" presId="urn:microsoft.com/office/officeart/2005/8/layout/list1"/>
    <dgm:cxn modelId="{AE0D3DE3-6B56-4F83-85E0-DB31DC377334}" srcId="{DDE899BA-FBE2-4266-8D8C-C44985C4E845}" destId="{BC9B2AF3-388E-4CA9-9E33-379E42F3E2A1}" srcOrd="0" destOrd="0" parTransId="{B2BB301C-4BE0-4297-B3D4-8DA18FB61CC9}" sibTransId="{656D42FE-3F9A-4DA5-A0FF-E680685E5782}"/>
    <dgm:cxn modelId="{33D2C0E6-11B4-49F8-BE54-CD7A50742231}" type="presOf" srcId="{BC9B2AF3-388E-4CA9-9E33-379E42F3E2A1}" destId="{4DDC6039-7CE1-490A-920D-EE7938F67AB6}" srcOrd="1" destOrd="0" presId="urn:microsoft.com/office/officeart/2005/8/layout/list1"/>
    <dgm:cxn modelId="{A071FFE7-7F93-46B4-98BD-255386D2A5CF}" type="presOf" srcId="{456E1F72-37F6-4CD9-8B72-A29364FFDA79}" destId="{19B7E7F2-6184-4999-9354-C9D640CC343C}" srcOrd="1" destOrd="0" presId="urn:microsoft.com/office/officeart/2005/8/layout/list1"/>
    <dgm:cxn modelId="{2A325BF0-23B8-462F-B39F-CEEC14C0D60A}" srcId="{DDE899BA-FBE2-4266-8D8C-C44985C4E845}" destId="{1757A3D5-D87B-4C14-9D5F-8D3BBADDFE55}" srcOrd="1" destOrd="0" parTransId="{24DC5AB3-9671-4888-B873-4914E82E792F}" sibTransId="{38F7F88F-E780-4ACF-9A38-D1DC95187246}"/>
    <dgm:cxn modelId="{004B25F7-E334-4F1E-91F1-8C3B6E72371C}" type="presOf" srcId="{456E1F72-37F6-4CD9-8B72-A29364FFDA79}" destId="{38BE78C0-AB0A-47E6-81C3-A7DE7D85C2ED}" srcOrd="0" destOrd="0" presId="urn:microsoft.com/office/officeart/2005/8/layout/list1"/>
    <dgm:cxn modelId="{77DB5F8B-E890-45C5-BFE9-5A86E2832E99}" type="presParOf" srcId="{CBBBA7A7-A490-4040-A740-C9FB29DDC8A8}" destId="{7659CED1-91CC-490B-8A18-D347136C77CA}" srcOrd="0" destOrd="0" presId="urn:microsoft.com/office/officeart/2005/8/layout/list1"/>
    <dgm:cxn modelId="{33A8BD04-C0A5-45CB-B31A-F0AEA2E2CDDC}" type="presParOf" srcId="{7659CED1-91CC-490B-8A18-D347136C77CA}" destId="{DA811E7D-EFAA-477B-A604-0BEFD1FB5C0A}" srcOrd="0" destOrd="0" presId="urn:microsoft.com/office/officeart/2005/8/layout/list1"/>
    <dgm:cxn modelId="{D04B43DC-7622-4C6A-9174-8CC5715386A4}" type="presParOf" srcId="{7659CED1-91CC-490B-8A18-D347136C77CA}" destId="{4DDC6039-7CE1-490A-920D-EE7938F67AB6}" srcOrd="1" destOrd="0" presId="urn:microsoft.com/office/officeart/2005/8/layout/list1"/>
    <dgm:cxn modelId="{B2BE2A82-DD2A-42AF-BEA4-F2A2902745B1}" type="presParOf" srcId="{CBBBA7A7-A490-4040-A740-C9FB29DDC8A8}" destId="{4541A747-0056-4020-BC16-75D1654337F9}" srcOrd="1" destOrd="0" presId="urn:microsoft.com/office/officeart/2005/8/layout/list1"/>
    <dgm:cxn modelId="{3B7AA7D4-BA34-4025-A926-A333078D9D4F}" type="presParOf" srcId="{CBBBA7A7-A490-4040-A740-C9FB29DDC8A8}" destId="{C2784FF5-6D22-48FF-9BFC-269887915976}" srcOrd="2" destOrd="0" presId="urn:microsoft.com/office/officeart/2005/8/layout/list1"/>
    <dgm:cxn modelId="{58CC2014-FAE8-4C82-987D-5575F9382DA0}" type="presParOf" srcId="{CBBBA7A7-A490-4040-A740-C9FB29DDC8A8}" destId="{B11D498C-CE70-47CD-A411-87758EEC21C8}" srcOrd="3" destOrd="0" presId="urn:microsoft.com/office/officeart/2005/8/layout/list1"/>
    <dgm:cxn modelId="{68977F13-4008-411F-A059-0D1B44E4D950}" type="presParOf" srcId="{CBBBA7A7-A490-4040-A740-C9FB29DDC8A8}" destId="{912191F0-BB83-44BC-907B-2918D2315D7A}" srcOrd="4" destOrd="0" presId="urn:microsoft.com/office/officeart/2005/8/layout/list1"/>
    <dgm:cxn modelId="{0DC8D3CA-D757-4C3F-9C5C-578B0F34E4E4}" type="presParOf" srcId="{912191F0-BB83-44BC-907B-2918D2315D7A}" destId="{DDDA0151-2088-4122-85C7-F4F731466091}" srcOrd="0" destOrd="0" presId="urn:microsoft.com/office/officeart/2005/8/layout/list1"/>
    <dgm:cxn modelId="{DB2F0FF6-F841-4788-B2D3-F202AB3C9D02}" type="presParOf" srcId="{912191F0-BB83-44BC-907B-2918D2315D7A}" destId="{F70A5365-5B4C-43AE-8407-FD9AA811838C}" srcOrd="1" destOrd="0" presId="urn:microsoft.com/office/officeart/2005/8/layout/list1"/>
    <dgm:cxn modelId="{C88F6BFE-ADFB-4BE6-A0B3-5CBE1BC8F835}" type="presParOf" srcId="{CBBBA7A7-A490-4040-A740-C9FB29DDC8A8}" destId="{DA015B86-EB40-4E6C-88BF-86F2BCD71795}" srcOrd="5" destOrd="0" presId="urn:microsoft.com/office/officeart/2005/8/layout/list1"/>
    <dgm:cxn modelId="{28A03281-3DA7-4355-8C95-D95B050F9CEE}" type="presParOf" srcId="{CBBBA7A7-A490-4040-A740-C9FB29DDC8A8}" destId="{B151216B-800C-4A05-8A62-84B4CACDAE33}" srcOrd="6" destOrd="0" presId="urn:microsoft.com/office/officeart/2005/8/layout/list1"/>
    <dgm:cxn modelId="{6C0F014F-DA09-4C38-B390-554CBE34B414}" type="presParOf" srcId="{CBBBA7A7-A490-4040-A740-C9FB29DDC8A8}" destId="{5DDE5038-1772-4663-B572-76B6BC02BDA8}" srcOrd="7" destOrd="0" presId="urn:microsoft.com/office/officeart/2005/8/layout/list1"/>
    <dgm:cxn modelId="{94B2BA62-9DF1-418D-B17D-8D9A3CE458C6}" type="presParOf" srcId="{CBBBA7A7-A490-4040-A740-C9FB29DDC8A8}" destId="{2E78C3A4-DBF1-40EF-AFFD-B9B55CDE0B32}" srcOrd="8" destOrd="0" presId="urn:microsoft.com/office/officeart/2005/8/layout/list1"/>
    <dgm:cxn modelId="{B37195E9-9FBD-4CC5-A767-79925DE2E0D5}" type="presParOf" srcId="{2E78C3A4-DBF1-40EF-AFFD-B9B55CDE0B32}" destId="{8A971AF5-EDD1-4925-AC8E-A58942FCB7E9}" srcOrd="0" destOrd="0" presId="urn:microsoft.com/office/officeart/2005/8/layout/list1"/>
    <dgm:cxn modelId="{2AF19510-23D3-4AC9-BA6E-049D8DB92B76}" type="presParOf" srcId="{2E78C3A4-DBF1-40EF-AFFD-B9B55CDE0B32}" destId="{39A0D196-1DA9-4147-9A8E-DB8A1AD10766}" srcOrd="1" destOrd="0" presId="urn:microsoft.com/office/officeart/2005/8/layout/list1"/>
    <dgm:cxn modelId="{48BFDD54-9170-47DE-A864-CAFEA525E8DF}" type="presParOf" srcId="{CBBBA7A7-A490-4040-A740-C9FB29DDC8A8}" destId="{21444463-0A89-47E0-A6C0-BD3ECDBE7B5F}" srcOrd="9" destOrd="0" presId="urn:microsoft.com/office/officeart/2005/8/layout/list1"/>
    <dgm:cxn modelId="{FB9546A7-6B73-42AF-AABD-DDD79E7085C7}" type="presParOf" srcId="{CBBBA7A7-A490-4040-A740-C9FB29DDC8A8}" destId="{7F2DFD8A-217D-421F-9448-4B21677EDFCB}" srcOrd="10" destOrd="0" presId="urn:microsoft.com/office/officeart/2005/8/layout/list1"/>
    <dgm:cxn modelId="{71ABCC18-1D2D-44D7-B6A4-11056AFDECF3}" type="presParOf" srcId="{CBBBA7A7-A490-4040-A740-C9FB29DDC8A8}" destId="{120467E9-AF95-4BDB-9D52-C05FA99858FD}" srcOrd="11" destOrd="0" presId="urn:microsoft.com/office/officeart/2005/8/layout/list1"/>
    <dgm:cxn modelId="{F5B2C07F-1077-4F64-A7C7-6119A686F709}" type="presParOf" srcId="{CBBBA7A7-A490-4040-A740-C9FB29DDC8A8}" destId="{DF243DDA-547D-40DD-98AC-9DDB85437CBF}" srcOrd="12" destOrd="0" presId="urn:microsoft.com/office/officeart/2005/8/layout/list1"/>
    <dgm:cxn modelId="{4CDBEABE-217D-4F24-BBF0-4495C2F07C9D}" type="presParOf" srcId="{DF243DDA-547D-40DD-98AC-9DDB85437CBF}" destId="{96B441C7-7B02-4E4E-BB59-6D59D3F073AF}" srcOrd="0" destOrd="0" presId="urn:microsoft.com/office/officeart/2005/8/layout/list1"/>
    <dgm:cxn modelId="{B88F707C-C66E-4E8F-94D7-01D33394929C}" type="presParOf" srcId="{DF243DDA-547D-40DD-98AC-9DDB85437CBF}" destId="{E5957D8A-A04B-46EC-814C-E01D6D191F9E}" srcOrd="1" destOrd="0" presId="urn:microsoft.com/office/officeart/2005/8/layout/list1"/>
    <dgm:cxn modelId="{FEE4C67B-5E75-4AFD-A71C-F1FB7C99A48A}" type="presParOf" srcId="{CBBBA7A7-A490-4040-A740-C9FB29DDC8A8}" destId="{B978DA8B-E296-4CBF-824F-BCE47CE94EA6}" srcOrd="13" destOrd="0" presId="urn:microsoft.com/office/officeart/2005/8/layout/list1"/>
    <dgm:cxn modelId="{4622787E-C2CD-49CC-9E13-1466D8D028C7}" type="presParOf" srcId="{CBBBA7A7-A490-4040-A740-C9FB29DDC8A8}" destId="{765D84B0-23A0-4950-84D6-0D68ED93C84F}" srcOrd="14" destOrd="0" presId="urn:microsoft.com/office/officeart/2005/8/layout/list1"/>
    <dgm:cxn modelId="{171CA298-5F3A-4EE3-B9ED-03A2A0F1092C}" type="presParOf" srcId="{CBBBA7A7-A490-4040-A740-C9FB29DDC8A8}" destId="{459864A8-6E58-47DE-A12A-48FBBD63CDDE}" srcOrd="15" destOrd="0" presId="urn:microsoft.com/office/officeart/2005/8/layout/list1"/>
    <dgm:cxn modelId="{0BE7728E-EDE2-4292-9815-8DA5C4DC5C55}" type="presParOf" srcId="{CBBBA7A7-A490-4040-A740-C9FB29DDC8A8}" destId="{CD097797-FF04-484C-9CF6-80157BE78388}" srcOrd="16" destOrd="0" presId="urn:microsoft.com/office/officeart/2005/8/layout/list1"/>
    <dgm:cxn modelId="{023CD0AF-58DB-4DBD-908D-4CA3535D2595}" type="presParOf" srcId="{CD097797-FF04-484C-9CF6-80157BE78388}" destId="{98B5A384-C294-4FFE-8668-C01EE7FA1C66}" srcOrd="0" destOrd="0" presId="urn:microsoft.com/office/officeart/2005/8/layout/list1"/>
    <dgm:cxn modelId="{A79334C1-A8F0-40A4-8837-1AA29A93A3D3}" type="presParOf" srcId="{CD097797-FF04-484C-9CF6-80157BE78388}" destId="{72703DAD-33F3-49A0-B378-885B8907206B}" srcOrd="1" destOrd="0" presId="urn:microsoft.com/office/officeart/2005/8/layout/list1"/>
    <dgm:cxn modelId="{BB8187E0-60E8-4C7D-8523-682594985718}" type="presParOf" srcId="{CBBBA7A7-A490-4040-A740-C9FB29DDC8A8}" destId="{5E44986C-4519-4A28-BDD3-1087EA3C1920}" srcOrd="17" destOrd="0" presId="urn:microsoft.com/office/officeart/2005/8/layout/list1"/>
    <dgm:cxn modelId="{FF2EBC2F-CC49-47AF-A758-AB65ECC7EAD5}" type="presParOf" srcId="{CBBBA7A7-A490-4040-A740-C9FB29DDC8A8}" destId="{76C99BBA-9689-4C40-81AF-386B63997DAB}" srcOrd="18" destOrd="0" presId="urn:microsoft.com/office/officeart/2005/8/layout/list1"/>
    <dgm:cxn modelId="{C8292F6F-BBFD-48BB-A277-CCFBC653A408}" type="presParOf" srcId="{CBBBA7A7-A490-4040-A740-C9FB29DDC8A8}" destId="{C6360360-5876-47BC-AC0F-C08DCB7008A5}" srcOrd="19" destOrd="0" presId="urn:microsoft.com/office/officeart/2005/8/layout/list1"/>
    <dgm:cxn modelId="{65F44CBB-47E5-41AB-84B9-43F74B95852C}" type="presParOf" srcId="{CBBBA7A7-A490-4040-A740-C9FB29DDC8A8}" destId="{7C88A0FA-D981-43DB-A7CD-9AD6B9214051}" srcOrd="20" destOrd="0" presId="urn:microsoft.com/office/officeart/2005/8/layout/list1"/>
    <dgm:cxn modelId="{BF68E6CD-5108-498F-9B8C-3C71849B3ABD}" type="presParOf" srcId="{7C88A0FA-D981-43DB-A7CD-9AD6B9214051}" destId="{38BE78C0-AB0A-47E6-81C3-A7DE7D85C2ED}" srcOrd="0" destOrd="0" presId="urn:microsoft.com/office/officeart/2005/8/layout/list1"/>
    <dgm:cxn modelId="{39D9DB6E-D22A-4722-A4AA-DE7AB383CC6A}" type="presParOf" srcId="{7C88A0FA-D981-43DB-A7CD-9AD6B9214051}" destId="{19B7E7F2-6184-4999-9354-C9D640CC343C}" srcOrd="1" destOrd="0" presId="urn:microsoft.com/office/officeart/2005/8/layout/list1"/>
    <dgm:cxn modelId="{806DBC97-6B5C-48BA-805A-8E5DF2C5A013}" type="presParOf" srcId="{CBBBA7A7-A490-4040-A740-C9FB29DDC8A8}" destId="{53ABFE20-FE65-411A-AE59-80D321FDE047}" srcOrd="21" destOrd="0" presId="urn:microsoft.com/office/officeart/2005/8/layout/list1"/>
    <dgm:cxn modelId="{964F383E-2B89-43D1-B9B4-735646638F6D}" type="presParOf" srcId="{CBBBA7A7-A490-4040-A740-C9FB29DDC8A8}" destId="{5D1D6E28-8B18-4824-A170-1E151D4260F8}"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9BC241-C679-45E2-957B-3A831BE09837}" type="doc">
      <dgm:prSet loTypeId="urn:microsoft.com/office/officeart/2005/8/layout/hList7" loCatId="process" qsTypeId="urn:microsoft.com/office/officeart/2005/8/quickstyle/simple1" qsCatId="simple" csTypeId="urn:microsoft.com/office/officeart/2005/8/colors/accent1_2" csCatId="accent1" phldr="1"/>
      <dgm:spPr/>
    </dgm:pt>
    <dgm:pt modelId="{6A788DB5-C49D-40DB-9B9A-613108004CAE}">
      <dgm:prSet phldrT="[Text]"/>
      <dgm:spPr/>
      <dgm:t>
        <a:bodyPr/>
        <a:lstStyle/>
        <a:p>
          <a:r>
            <a:rPr lang="en-US"/>
            <a:t>Business Manager</a:t>
          </a:r>
        </a:p>
      </dgm:t>
    </dgm:pt>
    <dgm:pt modelId="{47E6719F-168E-47B0-8F9B-753826E8FC88}" type="parTrans" cxnId="{887BB7F2-A399-4797-8D3E-42C936EEE579}">
      <dgm:prSet/>
      <dgm:spPr/>
      <dgm:t>
        <a:bodyPr/>
        <a:lstStyle/>
        <a:p>
          <a:endParaRPr lang="en-US"/>
        </a:p>
      </dgm:t>
    </dgm:pt>
    <dgm:pt modelId="{C9CD702A-CBB9-4B41-A5BC-640AD7F91A02}" type="sibTrans" cxnId="{887BB7F2-A399-4797-8D3E-42C936EEE579}">
      <dgm:prSet/>
      <dgm:spPr/>
      <dgm:t>
        <a:bodyPr/>
        <a:lstStyle/>
        <a:p>
          <a:endParaRPr lang="en-US"/>
        </a:p>
      </dgm:t>
    </dgm:pt>
    <dgm:pt modelId="{B402CBF5-8B6D-4EB3-B7C5-110D05866769}">
      <dgm:prSet phldrT="[Text]"/>
      <dgm:spPr/>
      <dgm:t>
        <a:bodyPr/>
        <a:lstStyle/>
        <a:p>
          <a:r>
            <a:rPr lang="en-US"/>
            <a:t>IT Manger</a:t>
          </a:r>
        </a:p>
      </dgm:t>
    </dgm:pt>
    <dgm:pt modelId="{9984E567-A393-4979-B8E7-642963C12BED}" type="parTrans" cxnId="{74BD9A2F-1A52-40E9-BF6A-3B8D9AFA017A}">
      <dgm:prSet/>
      <dgm:spPr/>
      <dgm:t>
        <a:bodyPr/>
        <a:lstStyle/>
        <a:p>
          <a:endParaRPr lang="en-US"/>
        </a:p>
      </dgm:t>
    </dgm:pt>
    <dgm:pt modelId="{8CC863E6-D137-4225-B26B-5192A25373A7}" type="sibTrans" cxnId="{74BD9A2F-1A52-40E9-BF6A-3B8D9AFA017A}">
      <dgm:prSet/>
      <dgm:spPr/>
      <dgm:t>
        <a:bodyPr/>
        <a:lstStyle/>
        <a:p>
          <a:endParaRPr lang="en-US"/>
        </a:p>
      </dgm:t>
    </dgm:pt>
    <dgm:pt modelId="{73EF635D-403E-486B-BCD7-628B5F5D28C8}">
      <dgm:prSet phldrT="[Text]"/>
      <dgm:spPr/>
      <dgm:t>
        <a:bodyPr/>
        <a:lstStyle/>
        <a:p>
          <a:r>
            <a:rPr lang="en-US"/>
            <a:t>Data Science </a:t>
          </a:r>
        </a:p>
        <a:p>
          <a:r>
            <a:rPr lang="en-US"/>
            <a:t>Manager</a:t>
          </a:r>
        </a:p>
      </dgm:t>
    </dgm:pt>
    <dgm:pt modelId="{AD9054A4-C9FF-4952-94EE-96466FC63747}" type="parTrans" cxnId="{E16128BE-19BD-4412-9EF2-954EBB0B29AA}">
      <dgm:prSet/>
      <dgm:spPr/>
      <dgm:t>
        <a:bodyPr/>
        <a:lstStyle/>
        <a:p>
          <a:endParaRPr lang="en-US"/>
        </a:p>
      </dgm:t>
    </dgm:pt>
    <dgm:pt modelId="{BD21F01C-9832-4B5B-B3C5-9D04DC024CBB}" type="sibTrans" cxnId="{E16128BE-19BD-4412-9EF2-954EBB0B29AA}">
      <dgm:prSet/>
      <dgm:spPr/>
      <dgm:t>
        <a:bodyPr/>
        <a:lstStyle/>
        <a:p>
          <a:endParaRPr lang="en-US"/>
        </a:p>
      </dgm:t>
    </dgm:pt>
    <dgm:pt modelId="{5FE9B7ED-5DF9-4396-9BB3-AEA72D9CC61E}" type="pres">
      <dgm:prSet presAssocID="{999BC241-C679-45E2-957B-3A831BE09837}" presName="Name0" presStyleCnt="0">
        <dgm:presLayoutVars>
          <dgm:dir/>
          <dgm:resizeHandles val="exact"/>
        </dgm:presLayoutVars>
      </dgm:prSet>
      <dgm:spPr/>
    </dgm:pt>
    <dgm:pt modelId="{560215AB-1B56-45A2-8CF6-9FCEA45E1145}" type="pres">
      <dgm:prSet presAssocID="{999BC241-C679-45E2-957B-3A831BE09837}" presName="fgShape" presStyleLbl="fgShp" presStyleIdx="0" presStyleCnt="1"/>
      <dgm:spPr/>
    </dgm:pt>
    <dgm:pt modelId="{5AF6AAE3-574B-46E2-9E4B-2D43D6F8C42A}" type="pres">
      <dgm:prSet presAssocID="{999BC241-C679-45E2-957B-3A831BE09837}" presName="linComp" presStyleCnt="0"/>
      <dgm:spPr/>
    </dgm:pt>
    <dgm:pt modelId="{9FF1354C-E43C-4DA8-8BF7-9FE6256F42FA}" type="pres">
      <dgm:prSet presAssocID="{6A788DB5-C49D-40DB-9B9A-613108004CAE}" presName="compNode" presStyleCnt="0"/>
      <dgm:spPr/>
    </dgm:pt>
    <dgm:pt modelId="{F8DD6572-A3ED-4859-8CFD-9218004E74C6}" type="pres">
      <dgm:prSet presAssocID="{6A788DB5-C49D-40DB-9B9A-613108004CAE}" presName="bkgdShape" presStyleLbl="node1" presStyleIdx="0" presStyleCnt="3"/>
      <dgm:spPr/>
    </dgm:pt>
    <dgm:pt modelId="{1DCBDB52-A756-42A4-900E-D1D820D7D9F1}" type="pres">
      <dgm:prSet presAssocID="{6A788DB5-C49D-40DB-9B9A-613108004CAE}" presName="nodeTx" presStyleLbl="node1" presStyleIdx="0" presStyleCnt="3">
        <dgm:presLayoutVars>
          <dgm:bulletEnabled val="1"/>
        </dgm:presLayoutVars>
      </dgm:prSet>
      <dgm:spPr/>
    </dgm:pt>
    <dgm:pt modelId="{F6EBBCBE-A6B3-4CCC-8AC7-D67645044197}" type="pres">
      <dgm:prSet presAssocID="{6A788DB5-C49D-40DB-9B9A-613108004CAE}" presName="invisiNode" presStyleLbl="node1" presStyleIdx="0" presStyleCnt="3"/>
      <dgm:spPr/>
    </dgm:pt>
    <dgm:pt modelId="{9CF00EE6-38B8-45DD-A160-3F0264692200}" type="pres">
      <dgm:prSet presAssocID="{6A788DB5-C49D-40DB-9B9A-613108004CAE}"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E7B7F43E-D1B7-4245-819D-6F090F2289B3}" type="pres">
      <dgm:prSet presAssocID="{C9CD702A-CBB9-4B41-A5BC-640AD7F91A02}" presName="sibTrans" presStyleLbl="sibTrans2D1" presStyleIdx="0" presStyleCnt="0"/>
      <dgm:spPr/>
    </dgm:pt>
    <dgm:pt modelId="{BCB4D1E5-E11B-4EF0-AEBF-FACEDCD44DA0}" type="pres">
      <dgm:prSet presAssocID="{B402CBF5-8B6D-4EB3-B7C5-110D05866769}" presName="compNode" presStyleCnt="0"/>
      <dgm:spPr/>
    </dgm:pt>
    <dgm:pt modelId="{D16F28CD-B58C-4345-A01F-19BC7BA3C6E8}" type="pres">
      <dgm:prSet presAssocID="{B402CBF5-8B6D-4EB3-B7C5-110D05866769}" presName="bkgdShape" presStyleLbl="node1" presStyleIdx="1" presStyleCnt="3"/>
      <dgm:spPr/>
    </dgm:pt>
    <dgm:pt modelId="{2A117881-BB23-4D5E-8DCC-D61F97D9E408}" type="pres">
      <dgm:prSet presAssocID="{B402CBF5-8B6D-4EB3-B7C5-110D05866769}" presName="nodeTx" presStyleLbl="node1" presStyleIdx="1" presStyleCnt="3">
        <dgm:presLayoutVars>
          <dgm:bulletEnabled val="1"/>
        </dgm:presLayoutVars>
      </dgm:prSet>
      <dgm:spPr/>
    </dgm:pt>
    <dgm:pt modelId="{A43EE492-7687-4985-AE5C-00C90AEE0CA2}" type="pres">
      <dgm:prSet presAssocID="{B402CBF5-8B6D-4EB3-B7C5-110D05866769}" presName="invisiNode" presStyleLbl="node1" presStyleIdx="1" presStyleCnt="3"/>
      <dgm:spPr/>
    </dgm:pt>
    <dgm:pt modelId="{B44B0F53-C202-49F0-B480-3133289BE548}" type="pres">
      <dgm:prSet presAssocID="{B402CBF5-8B6D-4EB3-B7C5-110D05866769}" presName="imagNode"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dgm:spPr>
    </dgm:pt>
    <dgm:pt modelId="{56800C8E-5E53-4CAF-9CB3-7F59D42C050C}" type="pres">
      <dgm:prSet presAssocID="{8CC863E6-D137-4225-B26B-5192A25373A7}" presName="sibTrans" presStyleLbl="sibTrans2D1" presStyleIdx="0" presStyleCnt="0"/>
      <dgm:spPr/>
    </dgm:pt>
    <dgm:pt modelId="{8370C5D7-C614-48A5-94ED-03D53350C00D}" type="pres">
      <dgm:prSet presAssocID="{73EF635D-403E-486B-BCD7-628B5F5D28C8}" presName="compNode" presStyleCnt="0"/>
      <dgm:spPr/>
    </dgm:pt>
    <dgm:pt modelId="{BE7697CD-AF6D-49E1-BFAA-066B909EE9B4}" type="pres">
      <dgm:prSet presAssocID="{73EF635D-403E-486B-BCD7-628B5F5D28C8}" presName="bkgdShape" presStyleLbl="node1" presStyleIdx="2" presStyleCnt="3"/>
      <dgm:spPr/>
    </dgm:pt>
    <dgm:pt modelId="{0EF7ABA1-512C-45BE-A2CE-81DB26C6AAB5}" type="pres">
      <dgm:prSet presAssocID="{73EF635D-403E-486B-BCD7-628B5F5D28C8}" presName="nodeTx" presStyleLbl="node1" presStyleIdx="2" presStyleCnt="3">
        <dgm:presLayoutVars>
          <dgm:bulletEnabled val="1"/>
        </dgm:presLayoutVars>
      </dgm:prSet>
      <dgm:spPr/>
    </dgm:pt>
    <dgm:pt modelId="{D5D114BC-280F-4BC2-BA1A-D108720A493F}" type="pres">
      <dgm:prSet presAssocID="{73EF635D-403E-486B-BCD7-628B5F5D28C8}" presName="invisiNode" presStyleLbl="node1" presStyleIdx="2" presStyleCnt="3"/>
      <dgm:spPr/>
    </dgm:pt>
    <dgm:pt modelId="{75FB492B-87D7-456F-AF93-AC194A767783}" type="pres">
      <dgm:prSet presAssocID="{73EF635D-403E-486B-BCD7-628B5F5D28C8}"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pt>
  </dgm:ptLst>
  <dgm:cxnLst>
    <dgm:cxn modelId="{BF9D7516-BDB3-48B1-86C9-DD8F2CB21B94}" type="presOf" srcId="{6A788DB5-C49D-40DB-9B9A-613108004CAE}" destId="{1DCBDB52-A756-42A4-900E-D1D820D7D9F1}" srcOrd="1" destOrd="0" presId="urn:microsoft.com/office/officeart/2005/8/layout/hList7"/>
    <dgm:cxn modelId="{1C518C21-3080-4D13-AA30-3FBF3B5BFDEA}" type="presOf" srcId="{999BC241-C679-45E2-957B-3A831BE09837}" destId="{5FE9B7ED-5DF9-4396-9BB3-AEA72D9CC61E}" srcOrd="0" destOrd="0" presId="urn:microsoft.com/office/officeart/2005/8/layout/hList7"/>
    <dgm:cxn modelId="{74BD9A2F-1A52-40E9-BF6A-3B8D9AFA017A}" srcId="{999BC241-C679-45E2-957B-3A831BE09837}" destId="{B402CBF5-8B6D-4EB3-B7C5-110D05866769}" srcOrd="1" destOrd="0" parTransId="{9984E567-A393-4979-B8E7-642963C12BED}" sibTransId="{8CC863E6-D137-4225-B26B-5192A25373A7}"/>
    <dgm:cxn modelId="{FD643039-1661-458F-BEC1-F0718134F118}" type="presOf" srcId="{B402CBF5-8B6D-4EB3-B7C5-110D05866769}" destId="{D16F28CD-B58C-4345-A01F-19BC7BA3C6E8}" srcOrd="0" destOrd="0" presId="urn:microsoft.com/office/officeart/2005/8/layout/hList7"/>
    <dgm:cxn modelId="{6B14BD4C-03CE-4422-99B2-EE1D89819894}" type="presOf" srcId="{6A788DB5-C49D-40DB-9B9A-613108004CAE}" destId="{F8DD6572-A3ED-4859-8CFD-9218004E74C6}" srcOrd="0" destOrd="0" presId="urn:microsoft.com/office/officeart/2005/8/layout/hList7"/>
    <dgm:cxn modelId="{F97F7A4D-3EF0-4D43-8C4A-3689E5C6B9EE}" type="presOf" srcId="{B402CBF5-8B6D-4EB3-B7C5-110D05866769}" destId="{2A117881-BB23-4D5E-8DCC-D61F97D9E408}" srcOrd="1" destOrd="0" presId="urn:microsoft.com/office/officeart/2005/8/layout/hList7"/>
    <dgm:cxn modelId="{EA813650-4893-4601-BC4D-25966439C6FA}" type="presOf" srcId="{73EF635D-403E-486B-BCD7-628B5F5D28C8}" destId="{BE7697CD-AF6D-49E1-BFAA-066B909EE9B4}" srcOrd="0" destOrd="0" presId="urn:microsoft.com/office/officeart/2005/8/layout/hList7"/>
    <dgm:cxn modelId="{66591B92-78A7-4078-828E-E41C4E2D873D}" type="presOf" srcId="{8CC863E6-D137-4225-B26B-5192A25373A7}" destId="{56800C8E-5E53-4CAF-9CB3-7F59D42C050C}" srcOrd="0" destOrd="0" presId="urn:microsoft.com/office/officeart/2005/8/layout/hList7"/>
    <dgm:cxn modelId="{E16128BE-19BD-4412-9EF2-954EBB0B29AA}" srcId="{999BC241-C679-45E2-957B-3A831BE09837}" destId="{73EF635D-403E-486B-BCD7-628B5F5D28C8}" srcOrd="2" destOrd="0" parTransId="{AD9054A4-C9FF-4952-94EE-96466FC63747}" sibTransId="{BD21F01C-9832-4B5B-B3C5-9D04DC024CBB}"/>
    <dgm:cxn modelId="{4AF4DBC1-12B9-4FCA-80CA-10C4CDE09C72}" type="presOf" srcId="{C9CD702A-CBB9-4B41-A5BC-640AD7F91A02}" destId="{E7B7F43E-D1B7-4245-819D-6F090F2289B3}" srcOrd="0" destOrd="0" presId="urn:microsoft.com/office/officeart/2005/8/layout/hList7"/>
    <dgm:cxn modelId="{0F2120C9-AE35-4302-BCED-73F068542A44}" type="presOf" srcId="{73EF635D-403E-486B-BCD7-628B5F5D28C8}" destId="{0EF7ABA1-512C-45BE-A2CE-81DB26C6AAB5}" srcOrd="1" destOrd="0" presId="urn:microsoft.com/office/officeart/2005/8/layout/hList7"/>
    <dgm:cxn modelId="{887BB7F2-A399-4797-8D3E-42C936EEE579}" srcId="{999BC241-C679-45E2-957B-3A831BE09837}" destId="{6A788DB5-C49D-40DB-9B9A-613108004CAE}" srcOrd="0" destOrd="0" parTransId="{47E6719F-168E-47B0-8F9B-753826E8FC88}" sibTransId="{C9CD702A-CBB9-4B41-A5BC-640AD7F91A02}"/>
    <dgm:cxn modelId="{DF5C1ED9-ACB5-416E-B670-6A4651D68193}" type="presParOf" srcId="{5FE9B7ED-5DF9-4396-9BB3-AEA72D9CC61E}" destId="{560215AB-1B56-45A2-8CF6-9FCEA45E1145}" srcOrd="0" destOrd="0" presId="urn:microsoft.com/office/officeart/2005/8/layout/hList7"/>
    <dgm:cxn modelId="{03E16FC4-52A1-40A0-B58B-C9AAA7D78697}" type="presParOf" srcId="{5FE9B7ED-5DF9-4396-9BB3-AEA72D9CC61E}" destId="{5AF6AAE3-574B-46E2-9E4B-2D43D6F8C42A}" srcOrd="1" destOrd="0" presId="urn:microsoft.com/office/officeart/2005/8/layout/hList7"/>
    <dgm:cxn modelId="{751CC3B8-1485-4C0B-B3FC-B4F262886858}" type="presParOf" srcId="{5AF6AAE3-574B-46E2-9E4B-2D43D6F8C42A}" destId="{9FF1354C-E43C-4DA8-8BF7-9FE6256F42FA}" srcOrd="0" destOrd="0" presId="urn:microsoft.com/office/officeart/2005/8/layout/hList7"/>
    <dgm:cxn modelId="{A3828087-8DFD-49F6-BB1E-08AA1EC26B0A}" type="presParOf" srcId="{9FF1354C-E43C-4DA8-8BF7-9FE6256F42FA}" destId="{F8DD6572-A3ED-4859-8CFD-9218004E74C6}" srcOrd="0" destOrd="0" presId="urn:microsoft.com/office/officeart/2005/8/layout/hList7"/>
    <dgm:cxn modelId="{51B14E47-5FEA-4C69-984C-47A00266CD7B}" type="presParOf" srcId="{9FF1354C-E43C-4DA8-8BF7-9FE6256F42FA}" destId="{1DCBDB52-A756-42A4-900E-D1D820D7D9F1}" srcOrd="1" destOrd="0" presId="urn:microsoft.com/office/officeart/2005/8/layout/hList7"/>
    <dgm:cxn modelId="{2CB3424E-57BF-442A-9297-2316386C33B0}" type="presParOf" srcId="{9FF1354C-E43C-4DA8-8BF7-9FE6256F42FA}" destId="{F6EBBCBE-A6B3-4CCC-8AC7-D67645044197}" srcOrd="2" destOrd="0" presId="urn:microsoft.com/office/officeart/2005/8/layout/hList7"/>
    <dgm:cxn modelId="{41A2126F-330F-4AEE-B897-E7E280AE27C7}" type="presParOf" srcId="{9FF1354C-E43C-4DA8-8BF7-9FE6256F42FA}" destId="{9CF00EE6-38B8-45DD-A160-3F0264692200}" srcOrd="3" destOrd="0" presId="urn:microsoft.com/office/officeart/2005/8/layout/hList7"/>
    <dgm:cxn modelId="{52F3BDB9-04AB-4BB1-9107-872CC78F5A78}" type="presParOf" srcId="{5AF6AAE3-574B-46E2-9E4B-2D43D6F8C42A}" destId="{E7B7F43E-D1B7-4245-819D-6F090F2289B3}" srcOrd="1" destOrd="0" presId="urn:microsoft.com/office/officeart/2005/8/layout/hList7"/>
    <dgm:cxn modelId="{AB7852F0-3F58-4457-B1C5-67B36CA75C94}" type="presParOf" srcId="{5AF6AAE3-574B-46E2-9E4B-2D43D6F8C42A}" destId="{BCB4D1E5-E11B-4EF0-AEBF-FACEDCD44DA0}" srcOrd="2" destOrd="0" presId="urn:microsoft.com/office/officeart/2005/8/layout/hList7"/>
    <dgm:cxn modelId="{2A825FB2-DBA1-41F6-B2DF-936AE8BC88EC}" type="presParOf" srcId="{BCB4D1E5-E11B-4EF0-AEBF-FACEDCD44DA0}" destId="{D16F28CD-B58C-4345-A01F-19BC7BA3C6E8}" srcOrd="0" destOrd="0" presId="urn:microsoft.com/office/officeart/2005/8/layout/hList7"/>
    <dgm:cxn modelId="{A56A2407-5A0F-4B4F-8111-BAF670D24328}" type="presParOf" srcId="{BCB4D1E5-E11B-4EF0-AEBF-FACEDCD44DA0}" destId="{2A117881-BB23-4D5E-8DCC-D61F97D9E408}" srcOrd="1" destOrd="0" presId="urn:microsoft.com/office/officeart/2005/8/layout/hList7"/>
    <dgm:cxn modelId="{02357DCD-60F2-4751-990B-33C01DA2D7A3}" type="presParOf" srcId="{BCB4D1E5-E11B-4EF0-AEBF-FACEDCD44DA0}" destId="{A43EE492-7687-4985-AE5C-00C90AEE0CA2}" srcOrd="2" destOrd="0" presId="urn:microsoft.com/office/officeart/2005/8/layout/hList7"/>
    <dgm:cxn modelId="{638FF15A-A1EE-4BF5-AA65-C2A2E8F8BE8B}" type="presParOf" srcId="{BCB4D1E5-E11B-4EF0-AEBF-FACEDCD44DA0}" destId="{B44B0F53-C202-49F0-B480-3133289BE548}" srcOrd="3" destOrd="0" presId="urn:microsoft.com/office/officeart/2005/8/layout/hList7"/>
    <dgm:cxn modelId="{24F49C34-231E-49D1-88ED-F872C656A517}" type="presParOf" srcId="{5AF6AAE3-574B-46E2-9E4B-2D43D6F8C42A}" destId="{56800C8E-5E53-4CAF-9CB3-7F59D42C050C}" srcOrd="3" destOrd="0" presId="urn:microsoft.com/office/officeart/2005/8/layout/hList7"/>
    <dgm:cxn modelId="{96A00BFC-9181-4EE2-AE9D-01A42F2ED0DD}" type="presParOf" srcId="{5AF6AAE3-574B-46E2-9E4B-2D43D6F8C42A}" destId="{8370C5D7-C614-48A5-94ED-03D53350C00D}" srcOrd="4" destOrd="0" presId="urn:microsoft.com/office/officeart/2005/8/layout/hList7"/>
    <dgm:cxn modelId="{F47F4CF8-5F8D-4860-866F-9838071003CC}" type="presParOf" srcId="{8370C5D7-C614-48A5-94ED-03D53350C00D}" destId="{BE7697CD-AF6D-49E1-BFAA-066B909EE9B4}" srcOrd="0" destOrd="0" presId="urn:microsoft.com/office/officeart/2005/8/layout/hList7"/>
    <dgm:cxn modelId="{2353E2B9-97BD-4CF1-97CA-D603E9DFD549}" type="presParOf" srcId="{8370C5D7-C614-48A5-94ED-03D53350C00D}" destId="{0EF7ABA1-512C-45BE-A2CE-81DB26C6AAB5}" srcOrd="1" destOrd="0" presId="urn:microsoft.com/office/officeart/2005/8/layout/hList7"/>
    <dgm:cxn modelId="{1152D784-08FC-4B7C-BEEC-6A1CFC855F25}" type="presParOf" srcId="{8370C5D7-C614-48A5-94ED-03D53350C00D}" destId="{D5D114BC-280F-4BC2-BA1A-D108720A493F}" srcOrd="2" destOrd="0" presId="urn:microsoft.com/office/officeart/2005/8/layout/hList7"/>
    <dgm:cxn modelId="{8EF13989-51CD-4107-9B4B-01D6CA1468A7}" type="presParOf" srcId="{8370C5D7-C614-48A5-94ED-03D53350C00D}" destId="{75FB492B-87D7-456F-AF93-AC194A767783}"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48FB88-26D7-48E1-B394-F60800C4EFB7}"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8F1BE566-AF13-4F33-8229-9C27078243F7}">
      <dgm:prSet phldrT="[Text]"/>
      <dgm:spPr>
        <a:solidFill>
          <a:srgbClr val="00B050"/>
        </a:solidFill>
      </dgm:spPr>
      <dgm:t>
        <a:bodyPr/>
        <a:lstStyle/>
        <a:p>
          <a:r>
            <a:rPr lang="en-US" i="1"/>
            <a:t>Data Scientist</a:t>
          </a:r>
          <a:endParaRPr lang="en-US"/>
        </a:p>
      </dgm:t>
    </dgm:pt>
    <dgm:pt modelId="{ED283050-27A2-4210-BE28-130E771AF8F0}" type="parTrans" cxnId="{D0FA8E02-9442-459B-94DF-AE01B7E041E3}">
      <dgm:prSet/>
      <dgm:spPr/>
      <dgm:t>
        <a:bodyPr/>
        <a:lstStyle/>
        <a:p>
          <a:endParaRPr lang="en-US"/>
        </a:p>
      </dgm:t>
    </dgm:pt>
    <dgm:pt modelId="{E8BA0E2B-D1A2-4028-A303-F652B6CC2062}" type="sibTrans" cxnId="{D0FA8E02-9442-459B-94DF-AE01B7E041E3}">
      <dgm:prSet/>
      <dgm:spPr/>
      <dgm:t>
        <a:bodyPr/>
        <a:lstStyle/>
        <a:p>
          <a:endParaRPr lang="en-US"/>
        </a:p>
      </dgm:t>
    </dgm:pt>
    <dgm:pt modelId="{82B00C1C-8C6A-4F0C-A1F1-3E4A08CE6A2D}">
      <dgm:prSet phldrT="[Text]"/>
      <dgm:spPr/>
      <dgm:t>
        <a:bodyPr/>
        <a:lstStyle/>
        <a:p>
          <a:r>
            <a:rPr lang="en-US" i="1"/>
            <a:t>Business Intelligence Specialist</a:t>
          </a:r>
          <a:endParaRPr lang="en-US"/>
        </a:p>
      </dgm:t>
    </dgm:pt>
    <dgm:pt modelId="{F0642106-871A-4B57-9042-AAFF3613C3F0}" type="parTrans" cxnId="{FCCD7DB6-C2F6-4036-96A1-98636C4DB462}">
      <dgm:prSet/>
      <dgm:spPr/>
      <dgm:t>
        <a:bodyPr/>
        <a:lstStyle/>
        <a:p>
          <a:endParaRPr lang="en-US"/>
        </a:p>
      </dgm:t>
    </dgm:pt>
    <dgm:pt modelId="{F78671AF-D853-4157-B523-2AA0B23EAFF8}" type="sibTrans" cxnId="{FCCD7DB6-C2F6-4036-96A1-98636C4DB462}">
      <dgm:prSet/>
      <dgm:spPr/>
      <dgm:t>
        <a:bodyPr/>
        <a:lstStyle/>
        <a:p>
          <a:endParaRPr lang="en-US"/>
        </a:p>
      </dgm:t>
    </dgm:pt>
    <dgm:pt modelId="{7BDBBF11-B20D-455B-8C17-737BDB97C22F}">
      <dgm:prSet phldrT="[Text]"/>
      <dgm:spPr/>
      <dgm:t>
        <a:bodyPr/>
        <a:lstStyle/>
        <a:p>
          <a:r>
            <a:rPr lang="en-US" i="1"/>
            <a:t>Data storyteller </a:t>
          </a:r>
          <a:endParaRPr lang="en-US"/>
        </a:p>
      </dgm:t>
    </dgm:pt>
    <dgm:pt modelId="{5B98FB83-7F78-457C-8258-802E44A3951B}" type="parTrans" cxnId="{CA8B100C-E19D-4673-A401-BF0E2D2ED3F5}">
      <dgm:prSet/>
      <dgm:spPr/>
      <dgm:t>
        <a:bodyPr/>
        <a:lstStyle/>
        <a:p>
          <a:endParaRPr lang="en-US"/>
        </a:p>
      </dgm:t>
    </dgm:pt>
    <dgm:pt modelId="{81CD92EF-9C97-4F33-A5D7-4F9F099EA71A}" type="sibTrans" cxnId="{CA8B100C-E19D-4673-A401-BF0E2D2ED3F5}">
      <dgm:prSet/>
      <dgm:spPr/>
      <dgm:t>
        <a:bodyPr/>
        <a:lstStyle/>
        <a:p>
          <a:endParaRPr lang="en-US"/>
        </a:p>
      </dgm:t>
    </dgm:pt>
    <dgm:pt modelId="{E4CD0EF9-229A-418D-8CDB-68F332CC40E6}">
      <dgm:prSet/>
      <dgm:spPr>
        <a:solidFill>
          <a:srgbClr val="FFFF00"/>
        </a:solidFill>
      </dgm:spPr>
      <dgm:t>
        <a:bodyPr/>
        <a:lstStyle/>
        <a:p>
          <a:r>
            <a:rPr lang="en-US" i="1">
              <a:solidFill>
                <a:srgbClr val="C00000"/>
              </a:solidFill>
            </a:rPr>
            <a:t>Data Engineers</a:t>
          </a:r>
          <a:endParaRPr lang="en-US">
            <a:solidFill>
              <a:srgbClr val="C00000"/>
            </a:solidFill>
          </a:endParaRPr>
        </a:p>
      </dgm:t>
    </dgm:pt>
    <dgm:pt modelId="{56271590-DEC5-40EA-8D56-EBCE896DF721}" type="parTrans" cxnId="{3130540A-48D0-4CEF-B1C4-175B3DB13F0B}">
      <dgm:prSet/>
      <dgm:spPr/>
      <dgm:t>
        <a:bodyPr/>
        <a:lstStyle/>
        <a:p>
          <a:endParaRPr lang="en-US"/>
        </a:p>
      </dgm:t>
    </dgm:pt>
    <dgm:pt modelId="{4A76BD2B-FE11-4898-8F93-B9621AA61A51}" type="sibTrans" cxnId="{3130540A-48D0-4CEF-B1C4-175B3DB13F0B}">
      <dgm:prSet/>
      <dgm:spPr/>
      <dgm:t>
        <a:bodyPr/>
        <a:lstStyle/>
        <a:p>
          <a:endParaRPr lang="en-US"/>
        </a:p>
      </dgm:t>
    </dgm:pt>
    <dgm:pt modelId="{0BA76A8F-3594-4364-810A-584F020D0381}">
      <dgm:prSet/>
      <dgm:spPr/>
      <dgm:t>
        <a:bodyPr/>
        <a:lstStyle/>
        <a:p>
          <a:r>
            <a:rPr lang="en-US" i="1"/>
            <a:t>Data Analyst</a:t>
          </a:r>
          <a:endParaRPr lang="en-US"/>
        </a:p>
      </dgm:t>
    </dgm:pt>
    <dgm:pt modelId="{8E070C12-FFE4-4D85-BA10-E8652F7533FD}" type="parTrans" cxnId="{E142E4CC-DD79-4AD0-BE79-1FE817E46C8A}">
      <dgm:prSet/>
      <dgm:spPr/>
      <dgm:t>
        <a:bodyPr/>
        <a:lstStyle/>
        <a:p>
          <a:endParaRPr lang="en-US"/>
        </a:p>
      </dgm:t>
    </dgm:pt>
    <dgm:pt modelId="{D7A560F5-4C0F-45F4-8C89-045885B6E066}" type="sibTrans" cxnId="{E142E4CC-DD79-4AD0-BE79-1FE817E46C8A}">
      <dgm:prSet/>
      <dgm:spPr/>
      <dgm:t>
        <a:bodyPr/>
        <a:lstStyle/>
        <a:p>
          <a:endParaRPr lang="en-US"/>
        </a:p>
      </dgm:t>
    </dgm:pt>
    <dgm:pt modelId="{0909BFB2-874D-4323-8670-4C2F1CB72B1D}" type="pres">
      <dgm:prSet presAssocID="{B648FB88-26D7-48E1-B394-F60800C4EFB7}" presName="linear" presStyleCnt="0">
        <dgm:presLayoutVars>
          <dgm:dir/>
          <dgm:resizeHandles val="exact"/>
        </dgm:presLayoutVars>
      </dgm:prSet>
      <dgm:spPr/>
    </dgm:pt>
    <dgm:pt modelId="{DFCCD80B-CEA3-44ED-8981-D5AA58C27592}" type="pres">
      <dgm:prSet presAssocID="{8F1BE566-AF13-4F33-8229-9C27078243F7}" presName="comp" presStyleCnt="0"/>
      <dgm:spPr/>
    </dgm:pt>
    <dgm:pt modelId="{5371F9D8-0749-4B7E-8101-9B6ADABA2D41}" type="pres">
      <dgm:prSet presAssocID="{8F1BE566-AF13-4F33-8229-9C27078243F7}" presName="box" presStyleLbl="node1" presStyleIdx="0" presStyleCnt="5"/>
      <dgm:spPr/>
    </dgm:pt>
    <dgm:pt modelId="{9F272F6E-99AB-4ABB-96A0-F32C2A7E1863}" type="pres">
      <dgm:prSet presAssocID="{8F1BE566-AF13-4F33-8229-9C27078243F7}" presName="img"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42000" b="-42000"/>
          </a:stretch>
        </a:blipFill>
      </dgm:spPr>
    </dgm:pt>
    <dgm:pt modelId="{BE2C47A8-9EAC-45B0-9AC9-89083F000998}" type="pres">
      <dgm:prSet presAssocID="{8F1BE566-AF13-4F33-8229-9C27078243F7}" presName="text" presStyleLbl="node1" presStyleIdx="0" presStyleCnt="5">
        <dgm:presLayoutVars>
          <dgm:bulletEnabled val="1"/>
        </dgm:presLayoutVars>
      </dgm:prSet>
      <dgm:spPr/>
    </dgm:pt>
    <dgm:pt modelId="{24569CE9-A135-4B91-B003-5297CF6B2C12}" type="pres">
      <dgm:prSet presAssocID="{E8BA0E2B-D1A2-4028-A303-F652B6CC2062}" presName="spacer" presStyleCnt="0"/>
      <dgm:spPr/>
    </dgm:pt>
    <dgm:pt modelId="{43AAAAB3-9FD9-4FD1-A742-650771412EE5}" type="pres">
      <dgm:prSet presAssocID="{0BA76A8F-3594-4364-810A-584F020D0381}" presName="comp" presStyleCnt="0"/>
      <dgm:spPr/>
    </dgm:pt>
    <dgm:pt modelId="{C95E32A7-A977-4706-B15D-3E648D69B0E6}" type="pres">
      <dgm:prSet presAssocID="{0BA76A8F-3594-4364-810A-584F020D0381}" presName="box" presStyleLbl="node1" presStyleIdx="1" presStyleCnt="5" custLinFactNeighborX="-5556" custLinFactNeighborY="-9925"/>
      <dgm:spPr/>
    </dgm:pt>
    <dgm:pt modelId="{11001E21-7C63-4D98-A4B2-FBE68BC045C8}" type="pres">
      <dgm:prSet presAssocID="{0BA76A8F-3594-4364-810A-584F020D0381}" presName="img" presStyleLbl="fgImgPlace1" presStyleIdx="1" presStyleCnt="5"/>
      <dgm:spPr/>
    </dgm:pt>
    <dgm:pt modelId="{59338071-20EF-4D69-BD10-F3CCB70720FF}" type="pres">
      <dgm:prSet presAssocID="{0BA76A8F-3594-4364-810A-584F020D0381}" presName="text" presStyleLbl="node1" presStyleIdx="1" presStyleCnt="5">
        <dgm:presLayoutVars>
          <dgm:bulletEnabled val="1"/>
        </dgm:presLayoutVars>
      </dgm:prSet>
      <dgm:spPr/>
    </dgm:pt>
    <dgm:pt modelId="{B162439C-667A-4CD2-A8C7-FE016E3F2855}" type="pres">
      <dgm:prSet presAssocID="{D7A560F5-4C0F-45F4-8C89-045885B6E066}" presName="spacer" presStyleCnt="0"/>
      <dgm:spPr/>
    </dgm:pt>
    <dgm:pt modelId="{7FE5A990-A4E5-46A6-8601-F6782CA1E83D}" type="pres">
      <dgm:prSet presAssocID="{E4CD0EF9-229A-418D-8CDB-68F332CC40E6}" presName="comp" presStyleCnt="0"/>
      <dgm:spPr/>
    </dgm:pt>
    <dgm:pt modelId="{4948DC19-ACDB-44EA-8235-20BAC814F17B}" type="pres">
      <dgm:prSet presAssocID="{E4CD0EF9-229A-418D-8CDB-68F332CC40E6}" presName="box" presStyleLbl="node1" presStyleIdx="2" presStyleCnt="5"/>
      <dgm:spPr/>
    </dgm:pt>
    <dgm:pt modelId="{E0CD151B-D57F-499D-8EE1-1C87E76033F1}" type="pres">
      <dgm:prSet presAssocID="{E4CD0EF9-229A-418D-8CDB-68F332CC40E6}" presName="img" presStyleLbl="fgImgPlace1" presStyleIdx="2" presStyleCnt="5"/>
      <dgm:spPr/>
    </dgm:pt>
    <dgm:pt modelId="{E5BA408B-AB04-44F9-9D67-8C2BDC79F1B1}" type="pres">
      <dgm:prSet presAssocID="{E4CD0EF9-229A-418D-8CDB-68F332CC40E6}" presName="text" presStyleLbl="node1" presStyleIdx="2" presStyleCnt="5">
        <dgm:presLayoutVars>
          <dgm:bulletEnabled val="1"/>
        </dgm:presLayoutVars>
      </dgm:prSet>
      <dgm:spPr/>
    </dgm:pt>
    <dgm:pt modelId="{096AC579-EE1A-460A-BC06-48AF4C338A65}" type="pres">
      <dgm:prSet presAssocID="{4A76BD2B-FE11-4898-8F93-B9621AA61A51}" presName="spacer" presStyleCnt="0"/>
      <dgm:spPr/>
    </dgm:pt>
    <dgm:pt modelId="{B6127562-D76A-42A9-9679-0ED07DBBC022}" type="pres">
      <dgm:prSet presAssocID="{82B00C1C-8C6A-4F0C-A1F1-3E4A08CE6A2D}" presName="comp" presStyleCnt="0"/>
      <dgm:spPr/>
    </dgm:pt>
    <dgm:pt modelId="{CF5FC27A-A2FB-4F1C-B8CF-99CE2A35635E}" type="pres">
      <dgm:prSet presAssocID="{82B00C1C-8C6A-4F0C-A1F1-3E4A08CE6A2D}" presName="box" presStyleLbl="node1" presStyleIdx="3" presStyleCnt="5"/>
      <dgm:spPr/>
    </dgm:pt>
    <dgm:pt modelId="{91C4EAFC-785D-49C7-87DD-C319732E4D3E}" type="pres">
      <dgm:prSet presAssocID="{82B00C1C-8C6A-4F0C-A1F1-3E4A08CE6A2D}" presName="img" presStyleLbl="fgImgPlace1" presStyleIdx="3" presStyleCnt="5"/>
      <dgm:spPr/>
    </dgm:pt>
    <dgm:pt modelId="{3B655E78-0C78-4309-8F97-D60A6E1AA86F}" type="pres">
      <dgm:prSet presAssocID="{82B00C1C-8C6A-4F0C-A1F1-3E4A08CE6A2D}" presName="text" presStyleLbl="node1" presStyleIdx="3" presStyleCnt="5">
        <dgm:presLayoutVars>
          <dgm:bulletEnabled val="1"/>
        </dgm:presLayoutVars>
      </dgm:prSet>
      <dgm:spPr/>
    </dgm:pt>
    <dgm:pt modelId="{E8D8F2E8-2C8C-4C5A-AF65-8D91E8BF3211}" type="pres">
      <dgm:prSet presAssocID="{F78671AF-D853-4157-B523-2AA0B23EAFF8}" presName="spacer" presStyleCnt="0"/>
      <dgm:spPr/>
    </dgm:pt>
    <dgm:pt modelId="{4F939355-46B0-462C-9926-8F0CB44C9147}" type="pres">
      <dgm:prSet presAssocID="{7BDBBF11-B20D-455B-8C17-737BDB97C22F}" presName="comp" presStyleCnt="0"/>
      <dgm:spPr/>
    </dgm:pt>
    <dgm:pt modelId="{58B17C6E-F5A1-4F7A-A7CC-BA8AD9584D69}" type="pres">
      <dgm:prSet presAssocID="{7BDBBF11-B20D-455B-8C17-737BDB97C22F}" presName="box" presStyleLbl="node1" presStyleIdx="4" presStyleCnt="5"/>
      <dgm:spPr/>
    </dgm:pt>
    <dgm:pt modelId="{636BF472-DF7F-43B8-8A33-4C88373D2480}" type="pres">
      <dgm:prSet presAssocID="{7BDBBF11-B20D-455B-8C17-737BDB97C22F}" presName="img" presStyleLbl="fgImgPlace1" presStyleIdx="4" presStyleCnt="5"/>
      <dgm:spPr/>
    </dgm:pt>
    <dgm:pt modelId="{B0E49093-C022-48FB-8DE9-5072CFCDD72A}" type="pres">
      <dgm:prSet presAssocID="{7BDBBF11-B20D-455B-8C17-737BDB97C22F}" presName="text" presStyleLbl="node1" presStyleIdx="4" presStyleCnt="5">
        <dgm:presLayoutVars>
          <dgm:bulletEnabled val="1"/>
        </dgm:presLayoutVars>
      </dgm:prSet>
      <dgm:spPr/>
    </dgm:pt>
  </dgm:ptLst>
  <dgm:cxnLst>
    <dgm:cxn modelId="{D0FA8E02-9442-459B-94DF-AE01B7E041E3}" srcId="{B648FB88-26D7-48E1-B394-F60800C4EFB7}" destId="{8F1BE566-AF13-4F33-8229-9C27078243F7}" srcOrd="0" destOrd="0" parTransId="{ED283050-27A2-4210-BE28-130E771AF8F0}" sibTransId="{E8BA0E2B-D1A2-4028-A303-F652B6CC2062}"/>
    <dgm:cxn modelId="{3130540A-48D0-4CEF-B1C4-175B3DB13F0B}" srcId="{B648FB88-26D7-48E1-B394-F60800C4EFB7}" destId="{E4CD0EF9-229A-418D-8CDB-68F332CC40E6}" srcOrd="2" destOrd="0" parTransId="{56271590-DEC5-40EA-8D56-EBCE896DF721}" sibTransId="{4A76BD2B-FE11-4898-8F93-B9621AA61A51}"/>
    <dgm:cxn modelId="{CA8B100C-E19D-4673-A401-BF0E2D2ED3F5}" srcId="{B648FB88-26D7-48E1-B394-F60800C4EFB7}" destId="{7BDBBF11-B20D-455B-8C17-737BDB97C22F}" srcOrd="4" destOrd="0" parTransId="{5B98FB83-7F78-457C-8258-802E44A3951B}" sibTransId="{81CD92EF-9C97-4F33-A5D7-4F9F099EA71A}"/>
    <dgm:cxn modelId="{3FCA1720-A7A9-4B24-BEA1-8F67BB6ACC56}" type="presOf" srcId="{8F1BE566-AF13-4F33-8229-9C27078243F7}" destId="{BE2C47A8-9EAC-45B0-9AC9-89083F000998}" srcOrd="1" destOrd="0" presId="urn:microsoft.com/office/officeart/2005/8/layout/vList4"/>
    <dgm:cxn modelId="{BC44CE5E-ED36-416D-A784-E425E17199B8}" type="presOf" srcId="{8F1BE566-AF13-4F33-8229-9C27078243F7}" destId="{5371F9D8-0749-4B7E-8101-9B6ADABA2D41}" srcOrd="0" destOrd="0" presId="urn:microsoft.com/office/officeart/2005/8/layout/vList4"/>
    <dgm:cxn modelId="{58C5F743-112B-4D6C-86BF-D9E644884B08}" type="presOf" srcId="{E4CD0EF9-229A-418D-8CDB-68F332CC40E6}" destId="{E5BA408B-AB04-44F9-9D67-8C2BDC79F1B1}" srcOrd="1" destOrd="0" presId="urn:microsoft.com/office/officeart/2005/8/layout/vList4"/>
    <dgm:cxn modelId="{71686166-095F-40EF-ADD2-5EC6264823ED}" type="presOf" srcId="{82B00C1C-8C6A-4F0C-A1F1-3E4A08CE6A2D}" destId="{3B655E78-0C78-4309-8F97-D60A6E1AA86F}" srcOrd="1" destOrd="0" presId="urn:microsoft.com/office/officeart/2005/8/layout/vList4"/>
    <dgm:cxn modelId="{61AD8668-7FE6-44B6-ABB3-E871B59D40C3}" type="presOf" srcId="{82B00C1C-8C6A-4F0C-A1F1-3E4A08CE6A2D}" destId="{CF5FC27A-A2FB-4F1C-B8CF-99CE2A35635E}" srcOrd="0" destOrd="0" presId="urn:microsoft.com/office/officeart/2005/8/layout/vList4"/>
    <dgm:cxn modelId="{0588BF8C-C6CF-446F-AA0A-B520DCC7EEF7}" type="presOf" srcId="{7BDBBF11-B20D-455B-8C17-737BDB97C22F}" destId="{B0E49093-C022-48FB-8DE9-5072CFCDD72A}" srcOrd="1" destOrd="0" presId="urn:microsoft.com/office/officeart/2005/8/layout/vList4"/>
    <dgm:cxn modelId="{8D8FD68E-58F3-463E-92F5-F13C1211CDA7}" type="presOf" srcId="{7BDBBF11-B20D-455B-8C17-737BDB97C22F}" destId="{58B17C6E-F5A1-4F7A-A7CC-BA8AD9584D69}" srcOrd="0" destOrd="0" presId="urn:microsoft.com/office/officeart/2005/8/layout/vList4"/>
    <dgm:cxn modelId="{E49E399C-4FF4-4AC7-B5E1-53B35B8AAF84}" type="presOf" srcId="{0BA76A8F-3594-4364-810A-584F020D0381}" destId="{59338071-20EF-4D69-BD10-F3CCB70720FF}" srcOrd="1" destOrd="0" presId="urn:microsoft.com/office/officeart/2005/8/layout/vList4"/>
    <dgm:cxn modelId="{FCCD7DB6-C2F6-4036-96A1-98636C4DB462}" srcId="{B648FB88-26D7-48E1-B394-F60800C4EFB7}" destId="{82B00C1C-8C6A-4F0C-A1F1-3E4A08CE6A2D}" srcOrd="3" destOrd="0" parTransId="{F0642106-871A-4B57-9042-AAFF3613C3F0}" sibTransId="{F78671AF-D853-4157-B523-2AA0B23EAFF8}"/>
    <dgm:cxn modelId="{A57D0EC8-B8BC-4E24-BC01-EBDAB94F338B}" type="presOf" srcId="{E4CD0EF9-229A-418D-8CDB-68F332CC40E6}" destId="{4948DC19-ACDB-44EA-8235-20BAC814F17B}" srcOrd="0" destOrd="0" presId="urn:microsoft.com/office/officeart/2005/8/layout/vList4"/>
    <dgm:cxn modelId="{E142E4CC-DD79-4AD0-BE79-1FE817E46C8A}" srcId="{B648FB88-26D7-48E1-B394-F60800C4EFB7}" destId="{0BA76A8F-3594-4364-810A-584F020D0381}" srcOrd="1" destOrd="0" parTransId="{8E070C12-FFE4-4D85-BA10-E8652F7533FD}" sibTransId="{D7A560F5-4C0F-45F4-8C89-045885B6E066}"/>
    <dgm:cxn modelId="{2D005FD3-E8B3-48D0-9C8D-20409E03CBB5}" type="presOf" srcId="{0BA76A8F-3594-4364-810A-584F020D0381}" destId="{C95E32A7-A977-4706-B15D-3E648D69B0E6}" srcOrd="0" destOrd="0" presId="urn:microsoft.com/office/officeart/2005/8/layout/vList4"/>
    <dgm:cxn modelId="{BEFF06ED-40EF-4AB8-91ED-F5CD6C3046B9}" type="presOf" srcId="{B648FB88-26D7-48E1-B394-F60800C4EFB7}" destId="{0909BFB2-874D-4323-8670-4C2F1CB72B1D}" srcOrd="0" destOrd="0" presId="urn:microsoft.com/office/officeart/2005/8/layout/vList4"/>
    <dgm:cxn modelId="{BE7CA5A6-5994-498D-A06B-43B2EE269A9B}" type="presParOf" srcId="{0909BFB2-874D-4323-8670-4C2F1CB72B1D}" destId="{DFCCD80B-CEA3-44ED-8981-D5AA58C27592}" srcOrd="0" destOrd="0" presId="urn:microsoft.com/office/officeart/2005/8/layout/vList4"/>
    <dgm:cxn modelId="{58C0AE51-69D4-4E16-BD18-844BEDA927BE}" type="presParOf" srcId="{DFCCD80B-CEA3-44ED-8981-D5AA58C27592}" destId="{5371F9D8-0749-4B7E-8101-9B6ADABA2D41}" srcOrd="0" destOrd="0" presId="urn:microsoft.com/office/officeart/2005/8/layout/vList4"/>
    <dgm:cxn modelId="{DCCFCD0E-EA17-46F8-A933-8A79B7DFBDDB}" type="presParOf" srcId="{DFCCD80B-CEA3-44ED-8981-D5AA58C27592}" destId="{9F272F6E-99AB-4ABB-96A0-F32C2A7E1863}" srcOrd="1" destOrd="0" presId="urn:microsoft.com/office/officeart/2005/8/layout/vList4"/>
    <dgm:cxn modelId="{35E1BD67-47F6-4C9D-BBB1-A78DEA89A3AD}" type="presParOf" srcId="{DFCCD80B-CEA3-44ED-8981-D5AA58C27592}" destId="{BE2C47A8-9EAC-45B0-9AC9-89083F000998}" srcOrd="2" destOrd="0" presId="urn:microsoft.com/office/officeart/2005/8/layout/vList4"/>
    <dgm:cxn modelId="{D26AC0C2-F03C-4D11-A4D3-C2CAB1F37DCD}" type="presParOf" srcId="{0909BFB2-874D-4323-8670-4C2F1CB72B1D}" destId="{24569CE9-A135-4B91-B003-5297CF6B2C12}" srcOrd="1" destOrd="0" presId="urn:microsoft.com/office/officeart/2005/8/layout/vList4"/>
    <dgm:cxn modelId="{B5BD3D4A-52F1-4593-A448-76F83205EF25}" type="presParOf" srcId="{0909BFB2-874D-4323-8670-4C2F1CB72B1D}" destId="{43AAAAB3-9FD9-4FD1-A742-650771412EE5}" srcOrd="2" destOrd="0" presId="urn:microsoft.com/office/officeart/2005/8/layout/vList4"/>
    <dgm:cxn modelId="{3C9EA08E-59F6-4C8F-B92D-CF7D8F7F58FC}" type="presParOf" srcId="{43AAAAB3-9FD9-4FD1-A742-650771412EE5}" destId="{C95E32A7-A977-4706-B15D-3E648D69B0E6}" srcOrd="0" destOrd="0" presId="urn:microsoft.com/office/officeart/2005/8/layout/vList4"/>
    <dgm:cxn modelId="{51C1939F-4919-40C7-8CDF-48EDF71D2488}" type="presParOf" srcId="{43AAAAB3-9FD9-4FD1-A742-650771412EE5}" destId="{11001E21-7C63-4D98-A4B2-FBE68BC045C8}" srcOrd="1" destOrd="0" presId="urn:microsoft.com/office/officeart/2005/8/layout/vList4"/>
    <dgm:cxn modelId="{20EBEA35-51F9-44E9-BA7D-3F11DAC96E06}" type="presParOf" srcId="{43AAAAB3-9FD9-4FD1-A742-650771412EE5}" destId="{59338071-20EF-4D69-BD10-F3CCB70720FF}" srcOrd="2" destOrd="0" presId="urn:microsoft.com/office/officeart/2005/8/layout/vList4"/>
    <dgm:cxn modelId="{9C351950-A4DD-44C3-9242-CBBB2587B032}" type="presParOf" srcId="{0909BFB2-874D-4323-8670-4C2F1CB72B1D}" destId="{B162439C-667A-4CD2-A8C7-FE016E3F2855}" srcOrd="3" destOrd="0" presId="urn:microsoft.com/office/officeart/2005/8/layout/vList4"/>
    <dgm:cxn modelId="{D34F9C4C-DD5B-4A7C-BF05-67B39E4F62DA}" type="presParOf" srcId="{0909BFB2-874D-4323-8670-4C2F1CB72B1D}" destId="{7FE5A990-A4E5-46A6-8601-F6782CA1E83D}" srcOrd="4" destOrd="0" presId="urn:microsoft.com/office/officeart/2005/8/layout/vList4"/>
    <dgm:cxn modelId="{716AE34F-6FC1-4C57-9217-BC50C4760A6C}" type="presParOf" srcId="{7FE5A990-A4E5-46A6-8601-F6782CA1E83D}" destId="{4948DC19-ACDB-44EA-8235-20BAC814F17B}" srcOrd="0" destOrd="0" presId="urn:microsoft.com/office/officeart/2005/8/layout/vList4"/>
    <dgm:cxn modelId="{8B24CE6E-9754-4F68-9DEB-7EF6B32A5444}" type="presParOf" srcId="{7FE5A990-A4E5-46A6-8601-F6782CA1E83D}" destId="{E0CD151B-D57F-499D-8EE1-1C87E76033F1}" srcOrd="1" destOrd="0" presId="urn:microsoft.com/office/officeart/2005/8/layout/vList4"/>
    <dgm:cxn modelId="{97D3848D-3477-4076-BF23-1B788B602610}" type="presParOf" srcId="{7FE5A990-A4E5-46A6-8601-F6782CA1E83D}" destId="{E5BA408B-AB04-44F9-9D67-8C2BDC79F1B1}" srcOrd="2" destOrd="0" presId="urn:microsoft.com/office/officeart/2005/8/layout/vList4"/>
    <dgm:cxn modelId="{E9769EC3-71A8-4EC0-9B10-0E7510014733}" type="presParOf" srcId="{0909BFB2-874D-4323-8670-4C2F1CB72B1D}" destId="{096AC579-EE1A-460A-BC06-48AF4C338A65}" srcOrd="5" destOrd="0" presId="urn:microsoft.com/office/officeart/2005/8/layout/vList4"/>
    <dgm:cxn modelId="{C2A01C35-BBF4-4FBD-BB70-A25AC156BF52}" type="presParOf" srcId="{0909BFB2-874D-4323-8670-4C2F1CB72B1D}" destId="{B6127562-D76A-42A9-9679-0ED07DBBC022}" srcOrd="6" destOrd="0" presId="urn:microsoft.com/office/officeart/2005/8/layout/vList4"/>
    <dgm:cxn modelId="{1D327625-C64F-40F7-B3A8-8D2165DCC85A}" type="presParOf" srcId="{B6127562-D76A-42A9-9679-0ED07DBBC022}" destId="{CF5FC27A-A2FB-4F1C-B8CF-99CE2A35635E}" srcOrd="0" destOrd="0" presId="urn:microsoft.com/office/officeart/2005/8/layout/vList4"/>
    <dgm:cxn modelId="{3A953349-E2B9-4F58-B67C-F8DA24EB273D}" type="presParOf" srcId="{B6127562-D76A-42A9-9679-0ED07DBBC022}" destId="{91C4EAFC-785D-49C7-87DD-C319732E4D3E}" srcOrd="1" destOrd="0" presId="urn:microsoft.com/office/officeart/2005/8/layout/vList4"/>
    <dgm:cxn modelId="{94021C89-E1BF-466D-94CB-52FB7061CD92}" type="presParOf" srcId="{B6127562-D76A-42A9-9679-0ED07DBBC022}" destId="{3B655E78-0C78-4309-8F97-D60A6E1AA86F}" srcOrd="2" destOrd="0" presId="urn:microsoft.com/office/officeart/2005/8/layout/vList4"/>
    <dgm:cxn modelId="{3DA5FA4C-C331-4093-8E3B-08BBDB1AD21A}" type="presParOf" srcId="{0909BFB2-874D-4323-8670-4C2F1CB72B1D}" destId="{E8D8F2E8-2C8C-4C5A-AF65-8D91E8BF3211}" srcOrd="7" destOrd="0" presId="urn:microsoft.com/office/officeart/2005/8/layout/vList4"/>
    <dgm:cxn modelId="{4B90F310-F9BC-4A13-B18B-C9C9D2986CC5}" type="presParOf" srcId="{0909BFB2-874D-4323-8670-4C2F1CB72B1D}" destId="{4F939355-46B0-462C-9926-8F0CB44C9147}" srcOrd="8" destOrd="0" presId="urn:microsoft.com/office/officeart/2005/8/layout/vList4"/>
    <dgm:cxn modelId="{880FFD9F-E30D-49EA-AACD-572816D2865B}" type="presParOf" srcId="{4F939355-46B0-462C-9926-8F0CB44C9147}" destId="{58B17C6E-F5A1-4F7A-A7CC-BA8AD9584D69}" srcOrd="0" destOrd="0" presId="urn:microsoft.com/office/officeart/2005/8/layout/vList4"/>
    <dgm:cxn modelId="{0AFC5D1F-2DDF-4FE5-A4CC-3584C6677D95}" type="presParOf" srcId="{4F939355-46B0-462C-9926-8F0CB44C9147}" destId="{636BF472-DF7F-43B8-8A33-4C88373D2480}" srcOrd="1" destOrd="0" presId="urn:microsoft.com/office/officeart/2005/8/layout/vList4"/>
    <dgm:cxn modelId="{259898A8-8C38-40E6-9E0E-E9319E936246}" type="presParOf" srcId="{4F939355-46B0-462C-9926-8F0CB44C9147}" destId="{B0E49093-C022-48FB-8DE9-5072CFCDD72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B2504-76AE-4933-B725-07B138FEF070}">
      <dsp:nvSpPr>
        <dsp:cNvPr id="0" name=""/>
        <dsp:cNvSpPr/>
      </dsp:nvSpPr>
      <dsp:spPr>
        <a:xfrm>
          <a:off x="0" y="166704"/>
          <a:ext cx="8305800" cy="1738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Mempelajari dan menganalisis data menggunakan alat dan teknik modern untuk menemukan pola yang tidak terlihat dan informasi  untuk membuat keputusan bisnis. </a:t>
          </a:r>
        </a:p>
      </dsp:txBody>
      <dsp:txXfrm>
        <a:off x="1834991" y="166704"/>
        <a:ext cx="6470808" cy="1738312"/>
      </dsp:txXfrm>
    </dsp:sp>
    <dsp:sp modelId="{58E99B42-A935-43E7-A7AC-2CE6946EB014}">
      <dsp:nvSpPr>
        <dsp:cNvPr id="0" name=""/>
        <dsp:cNvSpPr/>
      </dsp:nvSpPr>
      <dsp:spPr>
        <a:xfrm>
          <a:off x="173831" y="173831"/>
          <a:ext cx="1661160" cy="1390650"/>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0" b="-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BFB432-49CC-4CE2-AFDC-EDBA64890BDC}">
      <dsp:nvSpPr>
        <dsp:cNvPr id="0" name=""/>
        <dsp:cNvSpPr/>
      </dsp:nvSpPr>
      <dsp:spPr>
        <a:xfrm>
          <a:off x="0" y="1912143"/>
          <a:ext cx="8305800" cy="1738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Pada era digital dan big data saat sangat penting karena melimpahnya data yang tersedia. </a:t>
          </a:r>
          <a:r>
            <a:rPr lang="en-US" sz="3500" kern="1200"/>
            <a:t>(3V) </a:t>
          </a:r>
        </a:p>
      </dsp:txBody>
      <dsp:txXfrm>
        <a:off x="1834991" y="1912143"/>
        <a:ext cx="6470808" cy="1738312"/>
      </dsp:txXfrm>
    </dsp:sp>
    <dsp:sp modelId="{FF15CBC5-8288-4545-8DF1-879B82EB2869}">
      <dsp:nvSpPr>
        <dsp:cNvPr id="0" name=""/>
        <dsp:cNvSpPr/>
      </dsp:nvSpPr>
      <dsp:spPr>
        <a:xfrm>
          <a:off x="173831" y="2085975"/>
          <a:ext cx="1661160" cy="1390650"/>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3000" r="-1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CFE8F0-B576-40D0-91FD-C1942BDF2F83}">
      <dsp:nvSpPr>
        <dsp:cNvPr id="0" name=""/>
        <dsp:cNvSpPr/>
      </dsp:nvSpPr>
      <dsp:spPr>
        <a:xfrm>
          <a:off x="0" y="3824287"/>
          <a:ext cx="8305800" cy="17383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Memberikan informasi yang dapat menentukan keputusan penting dalam berbagai sektor industri (smarter decisions)</a:t>
          </a:r>
        </a:p>
      </dsp:txBody>
      <dsp:txXfrm>
        <a:off x="1834991" y="3824287"/>
        <a:ext cx="6470808" cy="1738312"/>
      </dsp:txXfrm>
    </dsp:sp>
    <dsp:sp modelId="{A65FB281-95DF-4B71-82DF-08DE0F9CDC60}">
      <dsp:nvSpPr>
        <dsp:cNvPr id="0" name=""/>
        <dsp:cNvSpPr/>
      </dsp:nvSpPr>
      <dsp:spPr>
        <a:xfrm>
          <a:off x="173831" y="3998118"/>
          <a:ext cx="1661160" cy="139065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84FF5-6D22-48FF-9BFC-269887915976}">
      <dsp:nvSpPr>
        <dsp:cNvPr id="0" name=""/>
        <dsp:cNvSpPr/>
      </dsp:nvSpPr>
      <dsp:spPr>
        <a:xfrm>
          <a:off x="0" y="36506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DC6039-7CE1-490A-920D-EE7938F67AB6}">
      <dsp:nvSpPr>
        <dsp:cNvPr id="0" name=""/>
        <dsp:cNvSpPr/>
      </dsp:nvSpPr>
      <dsp:spPr>
        <a:xfrm>
          <a:off x="391790" y="128901"/>
          <a:ext cx="7835792"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n-US" sz="2800" kern="1200"/>
            <a:t>Membantu dalam membuat keputusan bisnis</a:t>
          </a:r>
        </a:p>
      </dsp:txBody>
      <dsp:txXfrm>
        <a:off x="414847" y="151958"/>
        <a:ext cx="7789678" cy="426206"/>
      </dsp:txXfrm>
    </dsp:sp>
    <dsp:sp modelId="{B151216B-800C-4A05-8A62-84B4CACDAE33}">
      <dsp:nvSpPr>
        <dsp:cNvPr id="0" name=""/>
        <dsp:cNvSpPr/>
      </dsp:nvSpPr>
      <dsp:spPr>
        <a:xfrm>
          <a:off x="0" y="109082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0A5365-5B4C-43AE-8407-FD9AA811838C}">
      <dsp:nvSpPr>
        <dsp:cNvPr id="0" name=""/>
        <dsp:cNvSpPr/>
      </dsp:nvSpPr>
      <dsp:spPr>
        <a:xfrm>
          <a:off x="411480" y="854661"/>
          <a:ext cx="7437147"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n-US" sz="2800" kern="1200"/>
            <a:t>Memahami pelanggan dan pasar</a:t>
          </a:r>
          <a:endParaRPr lang="en-US" sz="2000" kern="1200"/>
        </a:p>
      </dsp:txBody>
      <dsp:txXfrm>
        <a:off x="434537" y="877718"/>
        <a:ext cx="7391033" cy="426206"/>
      </dsp:txXfrm>
    </dsp:sp>
    <dsp:sp modelId="{7F2DFD8A-217D-421F-9448-4B21677EDFCB}">
      <dsp:nvSpPr>
        <dsp:cNvPr id="0" name=""/>
        <dsp:cNvSpPr/>
      </dsp:nvSpPr>
      <dsp:spPr>
        <a:xfrm>
          <a:off x="0" y="181658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9A0D196-1DA9-4147-9A8E-DB8A1AD10766}">
      <dsp:nvSpPr>
        <dsp:cNvPr id="0" name=""/>
        <dsp:cNvSpPr/>
      </dsp:nvSpPr>
      <dsp:spPr>
        <a:xfrm>
          <a:off x="411480" y="1580421"/>
          <a:ext cx="7094326"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n-US" sz="2800" kern="1200"/>
            <a:t>Memperbaiki kualitas produk</a:t>
          </a:r>
        </a:p>
      </dsp:txBody>
      <dsp:txXfrm>
        <a:off x="434537" y="1603478"/>
        <a:ext cx="7048212" cy="426206"/>
      </dsp:txXfrm>
    </dsp:sp>
    <dsp:sp modelId="{765D84B0-23A0-4950-84D6-0D68ED93C84F}">
      <dsp:nvSpPr>
        <dsp:cNvPr id="0" name=""/>
        <dsp:cNvSpPr/>
      </dsp:nvSpPr>
      <dsp:spPr>
        <a:xfrm>
          <a:off x="0" y="254234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957D8A-A04B-46EC-814C-E01D6D191F9E}">
      <dsp:nvSpPr>
        <dsp:cNvPr id="0" name=""/>
        <dsp:cNvSpPr/>
      </dsp:nvSpPr>
      <dsp:spPr>
        <a:xfrm>
          <a:off x="411480" y="2306181"/>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n-US" sz="2800" kern="1200"/>
            <a:t>Meningkatkan layanan</a:t>
          </a:r>
        </a:p>
      </dsp:txBody>
      <dsp:txXfrm>
        <a:off x="434537" y="2329238"/>
        <a:ext cx="5714606" cy="426206"/>
      </dsp:txXfrm>
    </dsp:sp>
    <dsp:sp modelId="{76C99BBA-9689-4C40-81AF-386B63997DAB}">
      <dsp:nvSpPr>
        <dsp:cNvPr id="0" name=""/>
        <dsp:cNvSpPr/>
      </dsp:nvSpPr>
      <dsp:spPr>
        <a:xfrm>
          <a:off x="0" y="326810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703DAD-33F3-49A0-B378-885B8907206B}">
      <dsp:nvSpPr>
        <dsp:cNvPr id="0" name=""/>
        <dsp:cNvSpPr/>
      </dsp:nvSpPr>
      <dsp:spPr>
        <a:xfrm>
          <a:off x="411480" y="3031941"/>
          <a:ext cx="5760720"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n-US" sz="2800" kern="1200"/>
            <a:t>Memperbaiki proses bisnis</a:t>
          </a:r>
        </a:p>
      </dsp:txBody>
      <dsp:txXfrm>
        <a:off x="434537" y="3054998"/>
        <a:ext cx="5714606" cy="426206"/>
      </dsp:txXfrm>
    </dsp:sp>
    <dsp:sp modelId="{5D1D6E28-8B18-4824-A170-1E151D4260F8}">
      <dsp:nvSpPr>
        <dsp:cNvPr id="0" name=""/>
        <dsp:cNvSpPr/>
      </dsp:nvSpPr>
      <dsp:spPr>
        <a:xfrm>
          <a:off x="0" y="3993861"/>
          <a:ext cx="8229600"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7E7F2-6184-4999-9354-C9D640CC343C}">
      <dsp:nvSpPr>
        <dsp:cNvPr id="0" name=""/>
        <dsp:cNvSpPr/>
      </dsp:nvSpPr>
      <dsp:spPr>
        <a:xfrm>
          <a:off x="391790" y="3757701"/>
          <a:ext cx="7835792"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244600">
            <a:lnSpc>
              <a:spcPct val="90000"/>
            </a:lnSpc>
            <a:spcBef>
              <a:spcPct val="0"/>
            </a:spcBef>
            <a:spcAft>
              <a:spcPct val="35000"/>
            </a:spcAft>
            <a:buNone/>
          </a:pPr>
          <a:r>
            <a:rPr lang="en-US" sz="2800" kern="1200"/>
            <a:t>Membuat nilai tambah (revenue) dari data</a:t>
          </a:r>
        </a:p>
      </dsp:txBody>
      <dsp:txXfrm>
        <a:off x="414847" y="3780758"/>
        <a:ext cx="7789678"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D6572-A3ED-4859-8CFD-9218004E74C6}">
      <dsp:nvSpPr>
        <dsp:cNvPr id="0" name=""/>
        <dsp:cNvSpPr/>
      </dsp:nvSpPr>
      <dsp:spPr>
        <a:xfrm>
          <a:off x="1279" y="0"/>
          <a:ext cx="1991320" cy="279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Business Manager</a:t>
          </a:r>
        </a:p>
      </dsp:txBody>
      <dsp:txXfrm>
        <a:off x="1279" y="1117600"/>
        <a:ext cx="1991320" cy="1117600"/>
      </dsp:txXfrm>
    </dsp:sp>
    <dsp:sp modelId="{9CF00EE6-38B8-45DD-A160-3F0264692200}">
      <dsp:nvSpPr>
        <dsp:cNvPr id="0" name=""/>
        <dsp:cNvSpPr/>
      </dsp:nvSpPr>
      <dsp:spPr>
        <a:xfrm>
          <a:off x="531739" y="167639"/>
          <a:ext cx="930402" cy="93040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F28CD-B58C-4345-A01F-19BC7BA3C6E8}">
      <dsp:nvSpPr>
        <dsp:cNvPr id="0" name=""/>
        <dsp:cNvSpPr/>
      </dsp:nvSpPr>
      <dsp:spPr>
        <a:xfrm>
          <a:off x="2052339" y="0"/>
          <a:ext cx="1991320" cy="279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IT Manger</a:t>
          </a:r>
        </a:p>
      </dsp:txBody>
      <dsp:txXfrm>
        <a:off x="2052339" y="1117600"/>
        <a:ext cx="1991320" cy="1117600"/>
      </dsp:txXfrm>
    </dsp:sp>
    <dsp:sp modelId="{B44B0F53-C202-49F0-B480-3133289BE548}">
      <dsp:nvSpPr>
        <dsp:cNvPr id="0" name=""/>
        <dsp:cNvSpPr/>
      </dsp:nvSpPr>
      <dsp:spPr>
        <a:xfrm>
          <a:off x="2582799" y="167639"/>
          <a:ext cx="930402" cy="93040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7697CD-AF6D-49E1-BFAA-066B909EE9B4}">
      <dsp:nvSpPr>
        <dsp:cNvPr id="0" name=""/>
        <dsp:cNvSpPr/>
      </dsp:nvSpPr>
      <dsp:spPr>
        <a:xfrm>
          <a:off x="4103399" y="0"/>
          <a:ext cx="1991320" cy="279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Data Science </a:t>
          </a:r>
        </a:p>
        <a:p>
          <a:pPr marL="0" lvl="0" indent="0" algn="ctr" defTabSz="1022350">
            <a:lnSpc>
              <a:spcPct val="90000"/>
            </a:lnSpc>
            <a:spcBef>
              <a:spcPct val="0"/>
            </a:spcBef>
            <a:spcAft>
              <a:spcPct val="35000"/>
            </a:spcAft>
            <a:buNone/>
          </a:pPr>
          <a:r>
            <a:rPr lang="en-US" sz="2300" kern="1200"/>
            <a:t>Manager</a:t>
          </a:r>
        </a:p>
      </dsp:txBody>
      <dsp:txXfrm>
        <a:off x="4103399" y="1117600"/>
        <a:ext cx="1991320" cy="1117600"/>
      </dsp:txXfrm>
    </dsp:sp>
    <dsp:sp modelId="{75FB492B-87D7-456F-AF93-AC194A767783}">
      <dsp:nvSpPr>
        <dsp:cNvPr id="0" name=""/>
        <dsp:cNvSpPr/>
      </dsp:nvSpPr>
      <dsp:spPr>
        <a:xfrm>
          <a:off x="4633858" y="167639"/>
          <a:ext cx="930402" cy="93040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0215AB-1B56-45A2-8CF6-9FCEA45E1145}">
      <dsp:nvSpPr>
        <dsp:cNvPr id="0" name=""/>
        <dsp:cNvSpPr/>
      </dsp:nvSpPr>
      <dsp:spPr>
        <a:xfrm>
          <a:off x="243839" y="2235200"/>
          <a:ext cx="5608320" cy="419100"/>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1F9D8-0749-4B7E-8101-9B6ADABA2D41}">
      <dsp:nvSpPr>
        <dsp:cNvPr id="0" name=""/>
        <dsp:cNvSpPr/>
      </dsp:nvSpPr>
      <dsp:spPr>
        <a:xfrm>
          <a:off x="0" y="0"/>
          <a:ext cx="8229600" cy="837568"/>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i="1" kern="1200"/>
            <a:t>Data Scientist</a:t>
          </a:r>
          <a:endParaRPr lang="en-US" sz="3800" kern="1200"/>
        </a:p>
      </dsp:txBody>
      <dsp:txXfrm>
        <a:off x="1729676" y="0"/>
        <a:ext cx="6499923" cy="837568"/>
      </dsp:txXfrm>
    </dsp:sp>
    <dsp:sp modelId="{9F272F6E-99AB-4ABB-96A0-F32C2A7E1863}">
      <dsp:nvSpPr>
        <dsp:cNvPr id="0" name=""/>
        <dsp:cNvSpPr/>
      </dsp:nvSpPr>
      <dsp:spPr>
        <a:xfrm>
          <a:off x="83756" y="83756"/>
          <a:ext cx="1645920" cy="670054"/>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42000" b="-4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5E32A7-A977-4706-B15D-3E648D69B0E6}">
      <dsp:nvSpPr>
        <dsp:cNvPr id="0" name=""/>
        <dsp:cNvSpPr/>
      </dsp:nvSpPr>
      <dsp:spPr>
        <a:xfrm>
          <a:off x="0" y="838196"/>
          <a:ext cx="8229600" cy="8375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i="1" kern="1200"/>
            <a:t>Data Analyst</a:t>
          </a:r>
          <a:endParaRPr lang="en-US" sz="3800" kern="1200"/>
        </a:p>
      </dsp:txBody>
      <dsp:txXfrm>
        <a:off x="1729676" y="838196"/>
        <a:ext cx="6499923" cy="837568"/>
      </dsp:txXfrm>
    </dsp:sp>
    <dsp:sp modelId="{11001E21-7C63-4D98-A4B2-FBE68BC045C8}">
      <dsp:nvSpPr>
        <dsp:cNvPr id="0" name=""/>
        <dsp:cNvSpPr/>
      </dsp:nvSpPr>
      <dsp:spPr>
        <a:xfrm>
          <a:off x="83756" y="1005082"/>
          <a:ext cx="1645920" cy="67005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48DC19-ACDB-44EA-8235-20BAC814F17B}">
      <dsp:nvSpPr>
        <dsp:cNvPr id="0" name=""/>
        <dsp:cNvSpPr/>
      </dsp:nvSpPr>
      <dsp:spPr>
        <a:xfrm>
          <a:off x="0" y="1842650"/>
          <a:ext cx="8229600" cy="837568"/>
        </a:xfrm>
        <a:prstGeom prst="roundRect">
          <a:avLst>
            <a:gd name="adj" fmla="val 10000"/>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i="1" kern="1200">
              <a:solidFill>
                <a:srgbClr val="C00000"/>
              </a:solidFill>
            </a:rPr>
            <a:t>Data Engineers</a:t>
          </a:r>
          <a:endParaRPr lang="en-US" sz="3800" kern="1200">
            <a:solidFill>
              <a:srgbClr val="C00000"/>
            </a:solidFill>
          </a:endParaRPr>
        </a:p>
      </dsp:txBody>
      <dsp:txXfrm>
        <a:off x="1729676" y="1842650"/>
        <a:ext cx="6499923" cy="837568"/>
      </dsp:txXfrm>
    </dsp:sp>
    <dsp:sp modelId="{E0CD151B-D57F-499D-8EE1-1C87E76033F1}">
      <dsp:nvSpPr>
        <dsp:cNvPr id="0" name=""/>
        <dsp:cNvSpPr/>
      </dsp:nvSpPr>
      <dsp:spPr>
        <a:xfrm>
          <a:off x="83756" y="1926407"/>
          <a:ext cx="1645920" cy="67005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5FC27A-A2FB-4F1C-B8CF-99CE2A35635E}">
      <dsp:nvSpPr>
        <dsp:cNvPr id="0" name=""/>
        <dsp:cNvSpPr/>
      </dsp:nvSpPr>
      <dsp:spPr>
        <a:xfrm>
          <a:off x="0" y="2763975"/>
          <a:ext cx="8229600" cy="8375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i="1" kern="1200"/>
            <a:t>Business Intelligence Specialist</a:t>
          </a:r>
          <a:endParaRPr lang="en-US" sz="3800" kern="1200"/>
        </a:p>
      </dsp:txBody>
      <dsp:txXfrm>
        <a:off x="1729676" y="2763975"/>
        <a:ext cx="6499923" cy="837568"/>
      </dsp:txXfrm>
    </dsp:sp>
    <dsp:sp modelId="{91C4EAFC-785D-49C7-87DD-C319732E4D3E}">
      <dsp:nvSpPr>
        <dsp:cNvPr id="0" name=""/>
        <dsp:cNvSpPr/>
      </dsp:nvSpPr>
      <dsp:spPr>
        <a:xfrm>
          <a:off x="83756" y="2847732"/>
          <a:ext cx="1645920" cy="67005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B17C6E-F5A1-4F7A-A7CC-BA8AD9584D69}">
      <dsp:nvSpPr>
        <dsp:cNvPr id="0" name=""/>
        <dsp:cNvSpPr/>
      </dsp:nvSpPr>
      <dsp:spPr>
        <a:xfrm>
          <a:off x="0" y="3685300"/>
          <a:ext cx="8229600" cy="8375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i="1" kern="1200"/>
            <a:t>Data storyteller </a:t>
          </a:r>
          <a:endParaRPr lang="en-US" sz="3800" kern="1200"/>
        </a:p>
      </dsp:txBody>
      <dsp:txXfrm>
        <a:off x="1729676" y="3685300"/>
        <a:ext cx="6499923" cy="837568"/>
      </dsp:txXfrm>
    </dsp:sp>
    <dsp:sp modelId="{636BF472-DF7F-43B8-8A33-4C88373D2480}">
      <dsp:nvSpPr>
        <dsp:cNvPr id="0" name=""/>
        <dsp:cNvSpPr/>
      </dsp:nvSpPr>
      <dsp:spPr>
        <a:xfrm>
          <a:off x="83756" y="3769057"/>
          <a:ext cx="1645920" cy="670054"/>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4334F7-DDB5-4C11-9AD3-0C9151D77BFF}"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306524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4334F7-DDB5-4C11-9AD3-0C9151D77BFF}"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123728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4334F7-DDB5-4C11-9AD3-0C9151D77BFF}"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423956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4334F7-DDB5-4C11-9AD3-0C9151D77BFF}"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383634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334F7-DDB5-4C11-9AD3-0C9151D77BFF}"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3725656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4334F7-DDB5-4C11-9AD3-0C9151D77BFF}"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47277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4334F7-DDB5-4C11-9AD3-0C9151D77BFF}" type="datetimeFigureOut">
              <a:rPr lang="en-US" smtClean="0"/>
              <a:t>8/25/2025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316606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4334F7-DDB5-4C11-9AD3-0C9151D77BFF}"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328347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334F7-DDB5-4C11-9AD3-0C9151D77BFF}" type="datetimeFigureOut">
              <a:rPr lang="en-US" smtClean="0"/>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83799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334F7-DDB5-4C11-9AD3-0C9151D77BFF}"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129673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334F7-DDB5-4C11-9AD3-0C9151D77BFF}"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669AD7-3EE9-43E2-9172-F21547313858}" type="slidenum">
              <a:rPr lang="en-US" smtClean="0"/>
              <a:t>‹#›</a:t>
            </a:fld>
            <a:endParaRPr lang="en-US"/>
          </a:p>
        </p:txBody>
      </p:sp>
    </p:spTree>
    <p:extLst>
      <p:ext uri="{BB962C8B-B14F-4D97-AF65-F5344CB8AC3E}">
        <p14:creationId xmlns:p14="http://schemas.microsoft.com/office/powerpoint/2010/main" val="98783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334F7-DDB5-4C11-9AD3-0C9151D77BFF}" type="datetimeFigureOut">
              <a:rPr lang="en-US" smtClean="0"/>
              <a:t>8/25/2025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69AD7-3EE9-43E2-9172-F21547313858}" type="slidenum">
              <a:rPr lang="en-US" smtClean="0"/>
              <a:t>‹#›</a:t>
            </a:fld>
            <a:endParaRPr lang="en-US"/>
          </a:p>
        </p:txBody>
      </p:sp>
    </p:spTree>
    <p:extLst>
      <p:ext uri="{BB962C8B-B14F-4D97-AF65-F5344CB8AC3E}">
        <p14:creationId xmlns:p14="http://schemas.microsoft.com/office/powerpoint/2010/main" val="246132079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code/krishnapriya/credit-risk-modelling-catboost-93-5-accurac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neuraldesigner.com/learning/examples/concrete-properties-assessment#NeuralNetwork"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neuraldesigner.com/learning/examples/forest-fires#DataSet"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hyperlink" Target="https://www.ibm.com/cloud/learn/process-mining#:~:text=Process%20mining%20applies%20data%20science,and%20other%20areas%20of%20improve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VgQjoAHxsqw" TargetMode="External"/><Relationship Id="rId2" Type="http://schemas.openxmlformats.org/officeDocument/2006/relationships/hyperlink" Target="https://towardsdatascience.com/introduction-to-process-mining-5f4ce985b7e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file/d/1B-OoJW2Sea0U8sReMOTvfrYlo2gWr2o9/view?usp=shari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atascience.or.id/" TargetMode="External"/><Relationship Id="rId2" Type="http://schemas.openxmlformats.org/officeDocument/2006/relationships/hyperlink" Target="https://linktr.ee/datascienceindo" TargetMode="External"/><Relationship Id="rId1" Type="http://schemas.openxmlformats.org/officeDocument/2006/relationships/slideLayout" Target="../slideLayouts/slideLayout2.xml"/><Relationship Id="rId4" Type="http://schemas.openxmlformats.org/officeDocument/2006/relationships/hyperlink" Target="https://web.facebook.com/datascienceindo?_rdc=1&amp;_rdr"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pll.harvard.edu/subject/data-science" TargetMode="External"/><Relationship Id="rId2" Type="http://schemas.openxmlformats.org/officeDocument/2006/relationships/hyperlink" Target="https://dsi-data-curriculum.gitbook.io/ds-curriculu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exploratory.io/" TargetMode="External"/><Relationship Id="rId2" Type="http://schemas.openxmlformats.org/officeDocument/2006/relationships/hyperlink" Target="https://jupyterbook.org/en/stable/intro.html" TargetMode="External"/><Relationship Id="rId1" Type="http://schemas.openxmlformats.org/officeDocument/2006/relationships/slideLayout" Target="../slideLayouts/slideLayout2.xml"/><Relationship Id="rId5" Type="http://schemas.openxmlformats.org/officeDocument/2006/relationships/hyperlink" Target="https://orangedatamining.com/download/" TargetMode="External"/><Relationship Id="rId4" Type="http://schemas.openxmlformats.org/officeDocument/2006/relationships/hyperlink" Target="https://www.microsoft.com/en-us/power-platform/products/power-bi/download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Pengantar Proyek Sain Data</a:t>
            </a:r>
            <a:br>
              <a:rPr lang="en-US"/>
            </a:br>
            <a:r>
              <a:rPr lang="en-US" sz="3100"/>
              <a:t>KONSEP DAN IMPLEMENTASI DATA SCIENCE UNTUK ANALISA BISNIS</a:t>
            </a:r>
          </a:p>
        </p:txBody>
      </p:sp>
      <p:sp>
        <p:nvSpPr>
          <p:cNvPr id="3" name="Subtitle 2"/>
          <p:cNvSpPr>
            <a:spLocks noGrp="1"/>
          </p:cNvSpPr>
          <p:nvPr>
            <p:ph type="subTitle" idx="1"/>
          </p:nvPr>
        </p:nvSpPr>
        <p:spPr/>
        <p:txBody>
          <a:bodyPr>
            <a:normAutofit fontScale="85000" lnSpcReduction="20000"/>
          </a:bodyPr>
          <a:lstStyle/>
          <a:p>
            <a:r>
              <a:rPr lang="en-US" b="1">
                <a:solidFill>
                  <a:srgbClr val="FFFF00"/>
                </a:solidFill>
              </a:rPr>
              <a:t>Mulaab Mulyo</a:t>
            </a:r>
          </a:p>
          <a:p>
            <a:endParaRPr lang="en-US" b="1">
              <a:solidFill>
                <a:srgbClr val="FFFF00"/>
              </a:solidFill>
            </a:endParaRPr>
          </a:p>
          <a:p>
            <a:r>
              <a:rPr lang="en-US"/>
              <a:t>PRODI TEKNIK INFORMATIKA</a:t>
            </a:r>
          </a:p>
          <a:p>
            <a:r>
              <a:rPr lang="en-US"/>
              <a:t>UNIVERSITAS TRUNOJOYO MADURA</a:t>
            </a:r>
          </a:p>
        </p:txBody>
      </p:sp>
    </p:spTree>
    <p:extLst>
      <p:ext uri="{BB962C8B-B14F-4D97-AF65-F5344CB8AC3E}">
        <p14:creationId xmlns:p14="http://schemas.microsoft.com/office/powerpoint/2010/main" val="2226314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676202044"/>
              </p:ext>
            </p:extLst>
          </p:nvPr>
        </p:nvGraphicFramePr>
        <p:xfrm>
          <a:off x="609600" y="1066800"/>
          <a:ext cx="83058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type="title"/>
          </p:nvPr>
        </p:nvSpPr>
        <p:spPr>
          <a:xfrm>
            <a:off x="457200" y="-76200"/>
            <a:ext cx="8229600" cy="1143000"/>
          </a:xfrm>
        </p:spPr>
        <p:txBody>
          <a:bodyPr/>
          <a:lstStyle/>
          <a:p>
            <a:r>
              <a:rPr lang="en-US"/>
              <a:t>Pengertian dan Manfaat</a:t>
            </a:r>
          </a:p>
        </p:txBody>
      </p:sp>
    </p:spTree>
    <p:extLst>
      <p:ext uri="{BB962C8B-B14F-4D97-AF65-F5344CB8AC3E}">
        <p14:creationId xmlns:p14="http://schemas.microsoft.com/office/powerpoint/2010/main" val="45353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Manfaat Sains Data (Data Mining)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517773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5495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fontScale="90000"/>
          </a:bodyPr>
          <a:lstStyle/>
          <a:p>
            <a:pPr lvl="0"/>
            <a:r>
              <a:rPr lang="en-US"/>
              <a:t>Membantu dalam membuat keputusan bisnis</a:t>
            </a:r>
          </a:p>
        </p:txBody>
      </p:sp>
      <p:sp>
        <p:nvSpPr>
          <p:cNvPr id="4" name="TextBox 3"/>
          <p:cNvSpPr txBox="1"/>
          <p:nvPr/>
        </p:nvSpPr>
        <p:spPr>
          <a:xfrm>
            <a:off x="574964" y="1544452"/>
            <a:ext cx="8569036" cy="3539430"/>
          </a:xfrm>
          <a:prstGeom prst="rect">
            <a:avLst/>
          </a:prstGeom>
          <a:noFill/>
        </p:spPr>
        <p:txBody>
          <a:bodyPr wrap="square" rtlCol="0">
            <a:spAutoFit/>
          </a:bodyPr>
          <a:lstStyle/>
          <a:p>
            <a:pPr marL="914400" lvl="1" indent="-457200">
              <a:buFont typeface="Arial" pitchFamily="34" charset="0"/>
              <a:buChar char="•"/>
            </a:pPr>
            <a:r>
              <a:rPr lang="en-US" sz="2800"/>
              <a:t>membantu perusahaan mencapai tujuannya</a:t>
            </a:r>
          </a:p>
          <a:p>
            <a:pPr marL="914400" lvl="1" indent="-457200">
              <a:buFont typeface="Arial" pitchFamily="34" charset="0"/>
              <a:buChar char="•"/>
            </a:pPr>
            <a:r>
              <a:rPr lang="en-US" sz="2800"/>
              <a:t>Membantu memenuhi kepuasan pengguna</a:t>
            </a:r>
          </a:p>
          <a:p>
            <a:pPr marL="914400" lvl="1" indent="-457200">
              <a:buFont typeface="Arial" pitchFamily="34" charset="0"/>
              <a:buChar char="•"/>
            </a:pPr>
            <a:r>
              <a:rPr lang="en-US" sz="2800"/>
              <a:t>Keputusan berdasarkan data (key business questions)</a:t>
            </a:r>
          </a:p>
          <a:p>
            <a:pPr marL="914400" lvl="1" indent="-457200">
              <a:buFont typeface="Arial" pitchFamily="34" charset="0"/>
              <a:buChar char="•"/>
            </a:pPr>
            <a:endParaRPr lang="en-US" sz="2800"/>
          </a:p>
          <a:p>
            <a:pPr marL="914400" lvl="1" indent="-457200">
              <a:buFont typeface="Arial" pitchFamily="34" charset="0"/>
              <a:buChar char="•"/>
            </a:pPr>
            <a:endParaRPr lang="en-US" sz="2800"/>
          </a:p>
          <a:p>
            <a:pPr marL="914400" lvl="1" indent="-457200">
              <a:buFont typeface="Arial" pitchFamily="34" charset="0"/>
              <a:buChar char="•"/>
            </a:pPr>
            <a:endParaRPr lang="en-US" sz="2800"/>
          </a:p>
          <a:p>
            <a:r>
              <a:rPr lang="en-US" sz="2800"/>
              <a:t> </a:t>
            </a:r>
            <a:endParaRPr lang="en-US"/>
          </a:p>
        </p:txBody>
      </p:sp>
      <p:sp>
        <p:nvSpPr>
          <p:cNvPr id="5" name="Rectangle 4"/>
          <p:cNvSpPr/>
          <p:nvPr/>
        </p:nvSpPr>
        <p:spPr>
          <a:xfrm rot="20931536">
            <a:off x="1279771" y="4352510"/>
            <a:ext cx="6140079" cy="923330"/>
          </a:xfrm>
          <a:prstGeom prst="rect">
            <a:avLst/>
          </a:prstGeom>
          <a:noFill/>
        </p:spPr>
        <p:txBody>
          <a:bodyPr wrap="none" lIns="91440" tIns="45720" rIns="91440" bIns="45720">
            <a:spAutoFit/>
          </a:bodyPr>
          <a:lstStyle/>
          <a:p>
            <a:pPr algn="ctr"/>
            <a:r>
              <a:rPr lang="en-US" sz="5400" b="1"/>
              <a:t>Credit Risk Modeling</a:t>
            </a:r>
            <a:endParaRPr lang="en-US" sz="5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302741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Credit Risk Modeling</a:t>
            </a:r>
            <a:br>
              <a:rPr lang="en-US" b="1"/>
            </a:br>
            <a:endParaRPr lang="en-US"/>
          </a:p>
        </p:txBody>
      </p:sp>
      <p:sp>
        <p:nvSpPr>
          <p:cNvPr id="3" name="Content Placeholder 2"/>
          <p:cNvSpPr>
            <a:spLocks noGrp="1"/>
          </p:cNvSpPr>
          <p:nvPr>
            <p:ph idx="1"/>
          </p:nvPr>
        </p:nvSpPr>
        <p:spPr/>
        <p:txBody>
          <a:bodyPr>
            <a:normAutofit/>
          </a:bodyPr>
          <a:lstStyle/>
          <a:p>
            <a:r>
              <a:rPr lang="en-US"/>
              <a:t>Pemodelan risiko kredit adalah proses memperkirakan probabilitas bahwa peminjam akan gagal membayar pinjaman mereka</a:t>
            </a:r>
          </a:p>
          <a:p>
            <a:pPr lvl="1"/>
            <a:r>
              <a:rPr lang="en-US"/>
              <a:t>Siapa yang ditolak dan siapa yang diterima</a:t>
            </a:r>
          </a:p>
          <a:p>
            <a:pPr lvl="1"/>
            <a:r>
              <a:rPr lang="en-US"/>
              <a:t>Berapa besaran pinjaman yang harus di berikan </a:t>
            </a:r>
          </a:p>
          <a:p>
            <a:pPr lvl="1"/>
            <a:r>
              <a:rPr lang="en-US"/>
              <a:t>Jangka waktu pengembalian kredit</a:t>
            </a:r>
          </a:p>
          <a:p>
            <a:pPr lvl="1"/>
            <a:endParaRPr lang="en-US"/>
          </a:p>
        </p:txBody>
      </p:sp>
      <p:sp>
        <p:nvSpPr>
          <p:cNvPr id="17" name="Rounded Rectangle 4"/>
          <p:cNvSpPr/>
          <p:nvPr/>
        </p:nvSpPr>
        <p:spPr>
          <a:xfrm>
            <a:off x="308286" y="1482271"/>
            <a:ext cx="8146428" cy="48629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endParaRPr lang="en-US" sz="5000" kern="1200"/>
          </a:p>
        </p:txBody>
      </p:sp>
      <p:sp>
        <p:nvSpPr>
          <p:cNvPr id="19" name="Rectangle 18"/>
          <p:cNvSpPr/>
          <p:nvPr/>
        </p:nvSpPr>
        <p:spPr>
          <a:xfrm>
            <a:off x="990600" y="5029200"/>
            <a:ext cx="7464114" cy="1384995"/>
          </a:xfrm>
          <a:prstGeom prst="rect">
            <a:avLst/>
          </a:prstGeom>
          <a:solidFill>
            <a:srgbClr val="00B0F0"/>
          </a:solidFill>
        </p:spPr>
        <p:txBody>
          <a:bodyPr wrap="square">
            <a:spAutoFit/>
          </a:bodyPr>
          <a:lstStyle/>
          <a:p>
            <a:pPr lvl="1"/>
            <a:r>
              <a:rPr lang="en-US" sz="2800">
                <a:hlinkClick r:id="rId2"/>
              </a:rPr>
              <a:t>https://www.kaggle.com/code/krishnapriya/credit-risk-modelling-catboost-93-5-accuracy</a:t>
            </a:r>
            <a:endParaRPr lang="en-US" sz="2800"/>
          </a:p>
          <a:p>
            <a:pPr lvl="1"/>
            <a:endParaRPr lang="en-US" sz="2800"/>
          </a:p>
        </p:txBody>
      </p:sp>
    </p:spTree>
    <p:extLst>
      <p:ext uri="{BB962C8B-B14F-4D97-AF65-F5344CB8AC3E}">
        <p14:creationId xmlns:p14="http://schemas.microsoft.com/office/powerpoint/2010/main" val="111136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a:bodyPr>
          <a:lstStyle/>
          <a:p>
            <a:pPr lvl="0"/>
            <a:r>
              <a:rPr lang="en-US"/>
              <a:t>Memahami pelanggan dan pasar</a:t>
            </a:r>
          </a:p>
        </p:txBody>
      </p:sp>
      <p:pic>
        <p:nvPicPr>
          <p:cNvPr id="1026" name="Picture 2" descr="https://www.capspire.com/wp-content/uploads/2020/01/Graph-1-1-1024x49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962400"/>
            <a:ext cx="5499756" cy="26317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04800" y="1544451"/>
            <a:ext cx="9116214" cy="3108543"/>
          </a:xfrm>
          <a:prstGeom prst="rect">
            <a:avLst/>
          </a:prstGeom>
          <a:noFill/>
        </p:spPr>
        <p:txBody>
          <a:bodyPr wrap="none" rtlCol="0">
            <a:spAutoFit/>
          </a:bodyPr>
          <a:lstStyle/>
          <a:p>
            <a:pPr marL="457200" indent="-457200">
              <a:buFont typeface="Arial" pitchFamily="34" charset="0"/>
              <a:buChar char="•"/>
            </a:pPr>
            <a:r>
              <a:rPr lang="en-US" sz="2400"/>
              <a:t>Memahami trend permintaan pasar</a:t>
            </a:r>
          </a:p>
          <a:p>
            <a:pPr marL="457200" indent="-457200">
              <a:buFont typeface="Arial" pitchFamily="34" charset="0"/>
              <a:buChar char="•"/>
            </a:pPr>
            <a:r>
              <a:rPr lang="en-US" sz="2400"/>
              <a:t>Memprediksi kenaikan harga</a:t>
            </a:r>
          </a:p>
          <a:p>
            <a:pPr marL="457200" indent="-457200">
              <a:buFont typeface="Arial" pitchFamily="34" charset="0"/>
              <a:buChar char="•"/>
            </a:pPr>
            <a:r>
              <a:rPr lang="en-US" sz="2400"/>
              <a:t>Memprediksi penumpang untuk bisnis transortasi </a:t>
            </a:r>
          </a:p>
          <a:p>
            <a:pPr marL="457200" indent="-457200">
              <a:buFont typeface="Arial" pitchFamily="34" charset="0"/>
              <a:buChar char="•"/>
            </a:pPr>
            <a:r>
              <a:rPr lang="en-US" sz="2400"/>
              <a:t>untuk memahami pelanggan (siapa, dimana dan apa kebutuhannya)</a:t>
            </a:r>
          </a:p>
          <a:p>
            <a:pPr marL="457200" indent="-457200">
              <a:buFont typeface="Arial" pitchFamily="34" charset="0"/>
              <a:buChar char="•"/>
            </a:pPr>
            <a:r>
              <a:rPr lang="en-US" sz="2400"/>
              <a:t>Untuk analisa  market trend trend pelanggan berdasarkan </a:t>
            </a:r>
          </a:p>
          <a:p>
            <a:pPr marL="914400" lvl="1" indent="-457200">
              <a:buFont typeface="Arial" pitchFamily="34" charset="0"/>
              <a:buChar char="•"/>
            </a:pPr>
            <a:r>
              <a:rPr lang="en-US" sz="2400"/>
              <a:t>suku bunga bank, </a:t>
            </a:r>
          </a:p>
          <a:p>
            <a:pPr marL="914400" lvl="1" indent="-457200">
              <a:buFont typeface="Arial" pitchFamily="34" charset="0"/>
              <a:buChar char="•"/>
            </a:pPr>
            <a:r>
              <a:rPr lang="en-US" sz="2400"/>
              <a:t>GDP, dll</a:t>
            </a:r>
          </a:p>
          <a:p>
            <a:r>
              <a:rPr lang="en-US" sz="2800"/>
              <a:t> </a:t>
            </a:r>
            <a:endParaRPr lang="en-US"/>
          </a:p>
        </p:txBody>
      </p:sp>
    </p:spTree>
    <p:extLst>
      <p:ext uri="{BB962C8B-B14F-4D97-AF65-F5344CB8AC3E}">
        <p14:creationId xmlns:p14="http://schemas.microsoft.com/office/powerpoint/2010/main" val="421053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Pelanggan</a:t>
            </a:r>
          </a:p>
        </p:txBody>
      </p:sp>
      <p:sp>
        <p:nvSpPr>
          <p:cNvPr id="3" name="Content Placeholder 2"/>
          <p:cNvSpPr>
            <a:spLocks noGrp="1"/>
          </p:cNvSpPr>
          <p:nvPr>
            <p:ph idx="1"/>
          </p:nvPr>
        </p:nvSpPr>
        <p:spPr/>
        <p:txBody>
          <a:bodyPr>
            <a:normAutofit fontScale="92500" lnSpcReduction="10000"/>
          </a:bodyPr>
          <a:lstStyle/>
          <a:p>
            <a:r>
              <a:rPr lang="en-US"/>
              <a:t>Macam data Pelanggan</a:t>
            </a:r>
          </a:p>
          <a:p>
            <a:pPr lvl="1"/>
            <a:r>
              <a:rPr lang="en-US"/>
              <a:t>Personal data  yang terkait dengan data diri dan data demography</a:t>
            </a:r>
          </a:p>
          <a:p>
            <a:pPr lvl="1"/>
            <a:r>
              <a:rPr lang="en-US"/>
              <a:t>Behavioural data yang terkait dengan transaksi yang telah dilakukan dengan perusahaan. ( web log, interaksi e-commerse)</a:t>
            </a:r>
          </a:p>
          <a:p>
            <a:pPr lvl="1"/>
            <a:r>
              <a:rPr lang="en-US"/>
              <a:t>Attitudinal data: data yang diperoleh tidak secara langsung dengan bisnis. Data ini terkait dengan respon pelanggan terhadap produk dan layanan perusahaan. Data bisa diperoleh dari survey atau sentimen pada media sosial</a:t>
            </a:r>
          </a:p>
          <a:p>
            <a:pPr lvl="1"/>
            <a:endParaRPr lang="en-US"/>
          </a:p>
        </p:txBody>
      </p:sp>
    </p:spTree>
    <p:extLst>
      <p:ext uri="{BB962C8B-B14F-4D97-AF65-F5344CB8AC3E}">
        <p14:creationId xmlns:p14="http://schemas.microsoft.com/office/powerpoint/2010/main" val="314845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a:bodyPr>
          <a:lstStyle/>
          <a:p>
            <a:r>
              <a:rPr lang="en-US"/>
              <a:t>Memperbaiki kualitas produk</a:t>
            </a:r>
          </a:p>
        </p:txBody>
      </p:sp>
      <p:sp>
        <p:nvSpPr>
          <p:cNvPr id="4" name="TextBox 3"/>
          <p:cNvSpPr txBox="1"/>
          <p:nvPr/>
        </p:nvSpPr>
        <p:spPr>
          <a:xfrm>
            <a:off x="574965" y="1544452"/>
            <a:ext cx="8569036" cy="1815882"/>
          </a:xfrm>
          <a:prstGeom prst="rect">
            <a:avLst/>
          </a:prstGeom>
          <a:noFill/>
        </p:spPr>
        <p:txBody>
          <a:bodyPr wrap="square" rtlCol="0">
            <a:spAutoFit/>
          </a:bodyPr>
          <a:lstStyle/>
          <a:p>
            <a:pPr marL="457200" indent="-457200">
              <a:buFont typeface="Arial" pitchFamily="34" charset="0"/>
              <a:buChar char="•"/>
            </a:pPr>
            <a:r>
              <a:rPr lang="sv-SE" sz="2800"/>
              <a:t>Contoh : </a:t>
            </a:r>
            <a:r>
              <a:rPr lang="sv-SE" sz="2800" b="1"/>
              <a:t>Modelkan kuat tekan beton </a:t>
            </a:r>
          </a:p>
          <a:p>
            <a:pPr marL="914400" lvl="1" indent="-457200">
              <a:buFont typeface="Arial" pitchFamily="34" charset="0"/>
              <a:buChar char="•"/>
            </a:pPr>
            <a:r>
              <a:rPr lang="sv-SE" sz="2800"/>
              <a:t>Kuat tekan merupakan salah satu sifat yang paling penting dari beton.</a:t>
            </a:r>
            <a:endParaRPr lang="en-US" sz="2800"/>
          </a:p>
          <a:p>
            <a:r>
              <a:rPr lang="en-US" sz="2800"/>
              <a:t> </a:t>
            </a:r>
            <a:endParaRPr lang="en-US"/>
          </a:p>
        </p:txBody>
      </p:sp>
      <p:sp>
        <p:nvSpPr>
          <p:cNvPr id="3" name="Round Same Side Corner Rectangle 2"/>
          <p:cNvSpPr/>
          <p:nvPr/>
        </p:nvSpPr>
        <p:spPr>
          <a:xfrm>
            <a:off x="304800" y="6172200"/>
            <a:ext cx="7467600" cy="5334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https://www.neuraldesigner.com/learning/examples/concrete-properties-assessment#NeuralNetwork</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971800"/>
            <a:ext cx="58007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5656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a:bodyPr>
          <a:lstStyle/>
          <a:p>
            <a:pPr lvl="0"/>
            <a:r>
              <a:rPr lang="en-US"/>
              <a:t>Meningkatkan layanan</a:t>
            </a:r>
          </a:p>
        </p:txBody>
      </p:sp>
      <p:sp>
        <p:nvSpPr>
          <p:cNvPr id="4" name="TextBox 3"/>
          <p:cNvSpPr txBox="1"/>
          <p:nvPr/>
        </p:nvSpPr>
        <p:spPr>
          <a:xfrm>
            <a:off x="574965" y="1544452"/>
            <a:ext cx="8569036" cy="1815882"/>
          </a:xfrm>
          <a:prstGeom prst="rect">
            <a:avLst/>
          </a:prstGeom>
          <a:noFill/>
        </p:spPr>
        <p:txBody>
          <a:bodyPr wrap="square" rtlCol="0">
            <a:spAutoFit/>
          </a:bodyPr>
          <a:lstStyle/>
          <a:p>
            <a:pPr marL="457200" indent="-457200">
              <a:buFont typeface="Arial" pitchFamily="34" charset="0"/>
              <a:buChar char="•"/>
            </a:pPr>
            <a:r>
              <a:rPr lang="en-US" sz="2800"/>
              <a:t>Pembelajaran mesin memungkinkan kita untuk membangun model yang mengaitkan berbagai variabel terhadap pengobatan pada masing-masing pasien</a:t>
            </a:r>
          </a:p>
          <a:p>
            <a:r>
              <a:rPr lang="en-US" sz="2800"/>
              <a:t> </a:t>
            </a:r>
            <a:endParaRPr lang="en-US"/>
          </a:p>
        </p:txBody>
      </p:sp>
      <p:sp>
        <p:nvSpPr>
          <p:cNvPr id="3" name="Round Same Side Corner Rectangle 2"/>
          <p:cNvSpPr/>
          <p:nvPr/>
        </p:nvSpPr>
        <p:spPr>
          <a:xfrm>
            <a:off x="304800" y="5867400"/>
            <a:ext cx="7467600" cy="8382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hlinkClick r:id="rId2"/>
              </a:rPr>
              <a:t>https://www.neuraldesigner.com/learning/examples/concrete-properties-assessment#NeuralNetwork</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82" y="3339552"/>
            <a:ext cx="342815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048000"/>
            <a:ext cx="40005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194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a:bodyPr>
          <a:lstStyle/>
          <a:p>
            <a:pPr lvl="0"/>
            <a:r>
              <a:rPr lang="en-US"/>
              <a:t>Meningkatkan layanan</a:t>
            </a:r>
          </a:p>
        </p:txBody>
      </p:sp>
      <p:sp>
        <p:nvSpPr>
          <p:cNvPr id="4" name="TextBox 3"/>
          <p:cNvSpPr txBox="1"/>
          <p:nvPr/>
        </p:nvSpPr>
        <p:spPr>
          <a:xfrm>
            <a:off x="574965" y="1544452"/>
            <a:ext cx="8569036" cy="523220"/>
          </a:xfrm>
          <a:prstGeom prst="rect">
            <a:avLst/>
          </a:prstGeom>
          <a:noFill/>
        </p:spPr>
        <p:txBody>
          <a:bodyPr wrap="square" rtlCol="0">
            <a:spAutoFit/>
          </a:bodyPr>
          <a:lstStyle/>
          <a:p>
            <a:r>
              <a:rPr lang="en-US" sz="2800"/>
              <a:t> </a:t>
            </a:r>
            <a:endParaRPr lang="en-US"/>
          </a:p>
        </p:txBody>
      </p:sp>
      <p:sp>
        <p:nvSpPr>
          <p:cNvPr id="3" name="Round Same Side Corner Rectangle 2"/>
          <p:cNvSpPr/>
          <p:nvPr/>
        </p:nvSpPr>
        <p:spPr>
          <a:xfrm>
            <a:off x="304800" y="5867400"/>
            <a:ext cx="7467600" cy="838200"/>
          </a:xfrm>
          <a:prstGeom prst="round2Same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hlinkClick r:id="rId2"/>
              </a:rPr>
              <a:t>https://www.neuraldesigner.com/learning/examples/forest-fires#DataSet</a:t>
            </a:r>
            <a:endParaRPr lang="en-US"/>
          </a:p>
          <a:p>
            <a:pPr algn="ctr"/>
            <a:endParaRPr lang="en-US"/>
          </a:p>
        </p:txBody>
      </p:sp>
      <p:sp>
        <p:nvSpPr>
          <p:cNvPr id="5" name="Rectangle 4"/>
          <p:cNvSpPr/>
          <p:nvPr/>
        </p:nvSpPr>
        <p:spPr>
          <a:xfrm>
            <a:off x="339436" y="1691129"/>
            <a:ext cx="3394364" cy="2862322"/>
          </a:xfrm>
          <a:prstGeom prst="rect">
            <a:avLst/>
          </a:prstGeom>
          <a:solidFill>
            <a:schemeClr val="bg2"/>
          </a:solidFill>
        </p:spPr>
        <p:txBody>
          <a:bodyPr wrap="square">
            <a:spAutoFit/>
          </a:bodyPr>
          <a:lstStyle/>
          <a:p>
            <a:r>
              <a:rPr lang="en-US" b="1">
                <a:solidFill>
                  <a:srgbClr val="FF0000"/>
                </a:solidFill>
              </a:rPr>
              <a:t>PREDIKSI KEBAKARAN HUTAN</a:t>
            </a:r>
          </a:p>
          <a:p>
            <a:endParaRPr lang="en-US"/>
          </a:p>
          <a:p>
            <a:r>
              <a:rPr lang="en-US"/>
              <a:t>FFMC :indikator potensi tingkat kemudahan penyulutan api menjadi kebakaran</a:t>
            </a:r>
          </a:p>
          <a:p>
            <a:r>
              <a:rPr lang="en-US"/>
              <a:t>Duff Moisture Code (DMC)  : </a:t>
            </a:r>
            <a:r>
              <a:rPr lang="en-US" b="1"/>
              <a:t>kode kadar air bahan bakar pada lapisan tanah organik yang tidak padat dengan kedalaman sekitar 7 cm</a:t>
            </a:r>
            <a:r>
              <a:rPr lang="en-US"/>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925" y="2209800"/>
            <a:ext cx="47148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6" y="4516195"/>
            <a:ext cx="2743199" cy="1399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249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rmAutofit/>
          </a:bodyPr>
          <a:lstStyle/>
          <a:p>
            <a:pPr lvl="0"/>
            <a:r>
              <a:rPr lang="en-US"/>
              <a:t>Memperbaiki proses bisnis</a:t>
            </a:r>
          </a:p>
        </p:txBody>
      </p:sp>
      <p:sp>
        <p:nvSpPr>
          <p:cNvPr id="3" name="Round Same Side Corner Rectangle 2"/>
          <p:cNvSpPr/>
          <p:nvPr/>
        </p:nvSpPr>
        <p:spPr>
          <a:xfrm>
            <a:off x="304800" y="5562600"/>
            <a:ext cx="8686800" cy="11430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hlinkClick r:id="rId2"/>
              </a:rPr>
              <a:t>https://www.ibm.com/cloud/learn/process-mining#:~:text=Process%20mining%20applies%20data%20science,and%20other%20areas%20of%20improvement</a:t>
            </a:r>
            <a:endParaRPr lang="en-US"/>
          </a:p>
          <a:p>
            <a:pPr algn="ctr"/>
            <a:endParaRPr lang="en-US"/>
          </a:p>
        </p:txBody>
      </p:sp>
      <p:sp>
        <p:nvSpPr>
          <p:cNvPr id="5" name="Rectangle 4"/>
          <p:cNvSpPr/>
          <p:nvPr/>
        </p:nvSpPr>
        <p:spPr>
          <a:xfrm>
            <a:off x="574964" y="1600200"/>
            <a:ext cx="8035635" cy="2677656"/>
          </a:xfrm>
          <a:prstGeom prst="rect">
            <a:avLst/>
          </a:prstGeom>
        </p:spPr>
        <p:txBody>
          <a:bodyPr wrap="square">
            <a:spAutoFit/>
          </a:bodyPr>
          <a:lstStyle/>
          <a:p>
            <a:r>
              <a:rPr lang="en-US" sz="2400"/>
              <a:t>gabungan </a:t>
            </a:r>
            <a:r>
              <a:rPr lang="en-US" sz="2400" i="1"/>
              <a:t>data mining </a:t>
            </a:r>
            <a:r>
              <a:rPr lang="en-US" sz="2400"/>
              <a:t>dan </a:t>
            </a:r>
            <a:r>
              <a:rPr lang="en-US" sz="2400" i="1"/>
              <a:t>process analytics</a:t>
            </a:r>
            <a:r>
              <a:rPr lang="en-US" sz="2400"/>
              <a:t> </a:t>
            </a:r>
          </a:p>
          <a:p>
            <a:pPr marL="742950" lvl="1" indent="-285750">
              <a:buFont typeface="Arial" pitchFamily="34" charset="0"/>
              <a:buChar char="•"/>
            </a:pPr>
            <a:r>
              <a:rPr lang="en-US" sz="2400"/>
              <a:t>untuk  memahami performa dari setiap proses bisnisnya</a:t>
            </a:r>
          </a:p>
          <a:p>
            <a:pPr marL="742950" lvl="1" indent="-285750">
              <a:buFont typeface="Arial" pitchFamily="34" charset="0"/>
              <a:buChar char="•"/>
            </a:pPr>
            <a:r>
              <a:rPr lang="en-US" sz="2400"/>
              <a:t>Untuk mengetahui apakah terdapat </a:t>
            </a:r>
            <a:r>
              <a:rPr lang="en-US" sz="2400" i="1"/>
              <a:t>bottleneck</a:t>
            </a:r>
            <a:r>
              <a:rPr lang="en-US" sz="2400"/>
              <a:t> atau proses yang tidak berjalan efektif dalam keseluruhan proses bisnisnya</a:t>
            </a:r>
          </a:p>
          <a:p>
            <a:pPr marL="742950" lvl="1" indent="-285750">
              <a:buFont typeface="Arial" pitchFamily="34" charset="0"/>
              <a:buChar char="•"/>
            </a:pPr>
            <a:r>
              <a:rPr lang="en-US" sz="2400"/>
              <a:t>mengetahui hal-hal apa saja yang bisa ditingkatkan dalam proses secara keseluruhan</a:t>
            </a:r>
          </a:p>
        </p:txBody>
      </p:sp>
      <p:sp>
        <p:nvSpPr>
          <p:cNvPr id="6" name="Rectangle 5"/>
          <p:cNvSpPr/>
          <p:nvPr/>
        </p:nvSpPr>
        <p:spPr>
          <a:xfrm>
            <a:off x="1524000" y="4572000"/>
            <a:ext cx="449007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r>
              <a:rPr lang="en-US"/>
              <a:t>http://www.processmining.org/software.html</a:t>
            </a:r>
          </a:p>
        </p:txBody>
      </p:sp>
      <p:sp>
        <p:nvSpPr>
          <p:cNvPr id="7" name="Explosion 1 6"/>
          <p:cNvSpPr/>
          <p:nvPr/>
        </p:nvSpPr>
        <p:spPr>
          <a:xfrm>
            <a:off x="6324600" y="4343400"/>
            <a:ext cx="1752600" cy="10668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tools</a:t>
            </a:r>
          </a:p>
        </p:txBody>
      </p:sp>
    </p:spTree>
    <p:extLst>
      <p:ext uri="{BB962C8B-B14F-4D97-AF65-F5344CB8AC3E}">
        <p14:creationId xmlns:p14="http://schemas.microsoft.com/office/powerpoint/2010/main" val="312200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FA80-C5D8-482E-AFF6-A904F9050F02}"/>
              </a:ext>
            </a:extLst>
          </p:cNvPr>
          <p:cNvSpPr>
            <a:spLocks noGrp="1"/>
          </p:cNvSpPr>
          <p:nvPr>
            <p:ph type="title"/>
          </p:nvPr>
        </p:nvSpPr>
        <p:spPr/>
        <p:txBody>
          <a:bodyPr/>
          <a:lstStyle/>
          <a:p>
            <a:r>
              <a:rPr lang="en-US"/>
              <a:t>Ketentuan Kuliah PSD</a:t>
            </a:r>
          </a:p>
        </p:txBody>
      </p:sp>
      <p:sp>
        <p:nvSpPr>
          <p:cNvPr id="3" name="Content Placeholder 2">
            <a:extLst>
              <a:ext uri="{FF2B5EF4-FFF2-40B4-BE49-F238E27FC236}">
                <a16:creationId xmlns:a16="http://schemas.microsoft.com/office/drawing/2014/main" id="{00B9E4CA-9C6D-B81C-5311-50BC478B2472}"/>
              </a:ext>
            </a:extLst>
          </p:cNvPr>
          <p:cNvSpPr>
            <a:spLocks noGrp="1"/>
          </p:cNvSpPr>
          <p:nvPr>
            <p:ph idx="1"/>
          </p:nvPr>
        </p:nvSpPr>
        <p:spPr/>
        <p:txBody>
          <a:bodyPr>
            <a:normAutofit/>
          </a:bodyPr>
          <a:lstStyle/>
          <a:p>
            <a:r>
              <a:rPr lang="en-US" sz="2800" b="1">
                <a:solidFill>
                  <a:srgbClr val="FF0000"/>
                </a:solidFill>
                <a:highlight>
                  <a:srgbClr val="FFFF00"/>
                </a:highlight>
              </a:rPr>
              <a:t>Masuk tepat waktu </a:t>
            </a:r>
            <a:r>
              <a:rPr lang="en-US" sz="2800"/>
              <a:t>: (</a:t>
            </a:r>
            <a:r>
              <a:rPr lang="en-US" sz="2800">
                <a:highlight>
                  <a:srgbClr val="FF00FF"/>
                </a:highlight>
              </a:rPr>
              <a:t>terlambat dilarang masuk</a:t>
            </a:r>
            <a:r>
              <a:rPr lang="en-US" sz="2800"/>
              <a:t>)</a:t>
            </a:r>
          </a:p>
          <a:p>
            <a:pPr lvl="1"/>
            <a:r>
              <a:rPr lang="en-US" sz="2400"/>
              <a:t>07.00-9.30  : Kelas A</a:t>
            </a:r>
          </a:p>
          <a:p>
            <a:pPr lvl="1"/>
            <a:r>
              <a:rPr lang="en-US" sz="2400">
                <a:highlight>
                  <a:srgbClr val="FF00FF"/>
                </a:highlight>
              </a:rPr>
              <a:t>09.40-12.00 : Kelas B</a:t>
            </a:r>
          </a:p>
          <a:p>
            <a:r>
              <a:rPr lang="en-US" sz="2800"/>
              <a:t>Membuat Repositori github.username/PSD</a:t>
            </a:r>
          </a:p>
          <a:p>
            <a:r>
              <a:rPr lang="en-US" sz="2800"/>
              <a:t>Membawa laptop (</a:t>
            </a:r>
            <a:r>
              <a:rPr lang="en-US" sz="2800">
                <a:solidFill>
                  <a:srgbClr val="FF0000"/>
                </a:solidFill>
                <a:highlight>
                  <a:srgbClr val="FFFF00"/>
                </a:highlight>
              </a:rPr>
              <a:t>tidak bawa laptop dilarang masuk</a:t>
            </a:r>
            <a:r>
              <a:rPr lang="en-US" sz="2800"/>
              <a:t>)</a:t>
            </a:r>
          </a:p>
          <a:p>
            <a:r>
              <a:rPr lang="en-US" sz="2800"/>
              <a:t>Tidak hadir &gt;=4 ( </a:t>
            </a:r>
            <a:r>
              <a:rPr lang="en-US" sz="2800">
                <a:solidFill>
                  <a:srgbClr val="FF0000"/>
                </a:solidFill>
                <a:highlight>
                  <a:srgbClr val="FFFF00"/>
                </a:highlight>
              </a:rPr>
              <a:t>Nilai D</a:t>
            </a:r>
            <a:r>
              <a:rPr lang="en-US" sz="2800">
                <a:highlight>
                  <a:srgbClr val="FFFF00"/>
                </a:highlight>
              </a:rPr>
              <a:t>))</a:t>
            </a:r>
          </a:p>
          <a:p>
            <a:r>
              <a:rPr lang="en-US" sz="2800"/>
              <a:t>Ketua Kelas : </a:t>
            </a:r>
          </a:p>
          <a:p>
            <a:endParaRPr lang="en-US" sz="2800"/>
          </a:p>
          <a:p>
            <a:pPr lvl="1"/>
            <a:endParaRPr lang="en-US" sz="2400"/>
          </a:p>
        </p:txBody>
      </p:sp>
      <p:graphicFrame>
        <p:nvGraphicFramePr>
          <p:cNvPr id="4" name="Table 3">
            <a:extLst>
              <a:ext uri="{FF2B5EF4-FFF2-40B4-BE49-F238E27FC236}">
                <a16:creationId xmlns:a16="http://schemas.microsoft.com/office/drawing/2014/main" id="{9CD8A2E2-09CA-DC32-4EE2-82CFAD9D39DE}"/>
              </a:ext>
            </a:extLst>
          </p:cNvPr>
          <p:cNvGraphicFramePr>
            <a:graphicFrameLocks noGrp="1"/>
          </p:cNvGraphicFramePr>
          <p:nvPr>
            <p:extLst>
              <p:ext uri="{D42A27DB-BD31-4B8C-83A1-F6EECF244321}">
                <p14:modId xmlns:p14="http://schemas.microsoft.com/office/powerpoint/2010/main" val="4271968509"/>
              </p:ext>
            </p:extLst>
          </p:nvPr>
        </p:nvGraphicFramePr>
        <p:xfrm>
          <a:off x="609600" y="5023802"/>
          <a:ext cx="7772400" cy="1559560"/>
        </p:xfrm>
        <a:graphic>
          <a:graphicData uri="http://schemas.openxmlformats.org/drawingml/2006/table">
            <a:tbl>
              <a:tblPr firstRow="1" bandRow="1">
                <a:tableStyleId>{5C22544A-7EE6-4342-B048-85BDC9FD1C3A}</a:tableStyleId>
              </a:tblPr>
              <a:tblGrid>
                <a:gridCol w="3454400">
                  <a:extLst>
                    <a:ext uri="{9D8B030D-6E8A-4147-A177-3AD203B41FA5}">
                      <a16:colId xmlns:a16="http://schemas.microsoft.com/office/drawing/2014/main" val="83905395"/>
                    </a:ext>
                  </a:extLst>
                </a:gridCol>
                <a:gridCol w="4318000">
                  <a:extLst>
                    <a:ext uri="{9D8B030D-6E8A-4147-A177-3AD203B41FA5}">
                      <a16:colId xmlns:a16="http://schemas.microsoft.com/office/drawing/2014/main" val="2823117855"/>
                    </a:ext>
                  </a:extLst>
                </a:gridCol>
              </a:tblGrid>
              <a:tr h="370840">
                <a:tc>
                  <a:txBody>
                    <a:bodyPr/>
                    <a:lstStyle/>
                    <a:p>
                      <a:pPr algn="ctr"/>
                      <a:r>
                        <a:rPr lang="en-US">
                          <a:highlight>
                            <a:srgbClr val="FF00FF"/>
                          </a:highlight>
                        </a:rPr>
                        <a:t>A</a:t>
                      </a:r>
                    </a:p>
                  </a:txBody>
                  <a:tcPr/>
                </a:tc>
                <a:tc>
                  <a:txBody>
                    <a:bodyPr/>
                    <a:lstStyle/>
                    <a:p>
                      <a:pPr algn="ctr"/>
                      <a:r>
                        <a:rPr lang="en-US">
                          <a:highlight>
                            <a:srgbClr val="FF00FF"/>
                          </a:highlight>
                        </a:rPr>
                        <a:t>B</a:t>
                      </a:r>
                    </a:p>
                  </a:txBody>
                  <a:tcPr/>
                </a:tc>
                <a:extLst>
                  <a:ext uri="{0D108BD9-81ED-4DB2-BD59-A6C34878D82A}">
                    <a16:rowId xmlns:a16="http://schemas.microsoft.com/office/drawing/2014/main" val="344349606"/>
                  </a:ext>
                </a:extLst>
              </a:tr>
              <a:tr h="370840">
                <a:tc>
                  <a:txBody>
                    <a:bodyPr/>
                    <a:lstStyle/>
                    <a:p>
                      <a:pPr lvl="1"/>
                      <a:r>
                        <a:rPr lang="en-US" sz="2400">
                          <a:solidFill>
                            <a:srgbClr val="FFFF00"/>
                          </a:solidFill>
                          <a:highlight>
                            <a:srgbClr val="FF00FF"/>
                          </a:highlight>
                        </a:rPr>
                        <a:t>Nama : Maulana</a:t>
                      </a:r>
                    </a:p>
                    <a:p>
                      <a:pPr lvl="1"/>
                      <a:r>
                        <a:rPr lang="en-US" sz="2400">
                          <a:solidFill>
                            <a:srgbClr val="FFFF00"/>
                          </a:solidFill>
                          <a:highlight>
                            <a:srgbClr val="FF00FF"/>
                          </a:highlight>
                        </a:rPr>
                        <a:t>NIM :230411100159</a:t>
                      </a:r>
                    </a:p>
                    <a:p>
                      <a:pPr lvl="1"/>
                      <a:r>
                        <a:rPr lang="en-US" sz="2400">
                          <a:solidFill>
                            <a:srgbClr val="FFFF00"/>
                          </a:solidFill>
                          <a:highlight>
                            <a:srgbClr val="FF00FF"/>
                          </a:highlight>
                        </a:rPr>
                        <a:t>NoWa :085280327300</a:t>
                      </a:r>
                      <a:endParaRPr lang="en-US">
                        <a:solidFill>
                          <a:srgbClr val="FFFF00"/>
                        </a:solidFill>
                        <a:highlight>
                          <a:srgbClr val="FF00FF"/>
                        </a:highlight>
                      </a:endParaRPr>
                    </a:p>
                  </a:txBody>
                  <a:tcPr/>
                </a:tc>
                <a:tc>
                  <a:txBody>
                    <a:bodyPr/>
                    <a:lstStyle/>
                    <a:p>
                      <a:pPr lvl="1"/>
                      <a:r>
                        <a:rPr lang="en-US" sz="2400"/>
                        <a:t>Nama : Rizal </a:t>
                      </a:r>
                    </a:p>
                    <a:p>
                      <a:pPr lvl="1"/>
                      <a:r>
                        <a:rPr lang="en-US" sz="2400"/>
                        <a:t>NIM : 230411100009</a:t>
                      </a:r>
                    </a:p>
                    <a:p>
                      <a:pPr lvl="1"/>
                      <a:r>
                        <a:rPr lang="en-US" sz="2400"/>
                        <a:t>No Wa :085733518700</a:t>
                      </a:r>
                      <a:endParaRPr lang="en-US"/>
                    </a:p>
                  </a:txBody>
                  <a:tcPr/>
                </a:tc>
                <a:extLst>
                  <a:ext uri="{0D108BD9-81ED-4DB2-BD59-A6C34878D82A}">
                    <a16:rowId xmlns:a16="http://schemas.microsoft.com/office/drawing/2014/main" val="355798402"/>
                  </a:ext>
                </a:extLst>
              </a:tr>
            </a:tbl>
          </a:graphicData>
        </a:graphic>
      </p:graphicFrame>
    </p:spTree>
    <p:extLst>
      <p:ext uri="{BB962C8B-B14F-4D97-AF65-F5344CB8AC3E}">
        <p14:creationId xmlns:p14="http://schemas.microsoft.com/office/powerpoint/2010/main" val="3379125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Uses Cases</a:t>
            </a: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en-US">
                <a:hlinkClick r:id="rId2"/>
              </a:rPr>
              <a:t>https://towardsdatascience.com/introduction-to-process-mining-5f4ce985b7e5</a:t>
            </a:r>
            <a:endParaRPr lang="en-US"/>
          </a:p>
          <a:p>
            <a:r>
              <a:rPr lang="en-US">
                <a:hlinkClick r:id="rId3"/>
              </a:rPr>
              <a:t>https://www.youtube.com/watch?v=VgQjoAHxsqw</a:t>
            </a:r>
            <a:endParaRPr lang="en-US"/>
          </a:p>
          <a:p>
            <a:endParaRPr lang="en-US"/>
          </a:p>
        </p:txBody>
      </p:sp>
    </p:spTree>
    <p:extLst>
      <p:ext uri="{BB962C8B-B14F-4D97-AF65-F5344CB8AC3E}">
        <p14:creationId xmlns:p14="http://schemas.microsoft.com/office/powerpoint/2010/main" val="3286941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Kolaborasi Manager </a:t>
            </a:r>
            <a:br>
              <a:rPr lang="en-US"/>
            </a:br>
            <a:r>
              <a:rPr lang="en-US"/>
              <a:t>Proses Sains Data</a:t>
            </a:r>
          </a:p>
        </p:txBody>
      </p:sp>
      <p:sp>
        <p:nvSpPr>
          <p:cNvPr id="3" name="Content Placeholder 2"/>
          <p:cNvSpPr>
            <a:spLocks noGrp="1"/>
          </p:cNvSpPr>
          <p:nvPr>
            <p:ph idx="1"/>
          </p:nvPr>
        </p:nvSpPr>
        <p:spPr>
          <a:xfrm>
            <a:off x="457200" y="4267200"/>
            <a:ext cx="8229600" cy="2590800"/>
          </a:xfrm>
        </p:spPr>
        <p:style>
          <a:lnRef idx="1">
            <a:schemeClr val="dk1"/>
          </a:lnRef>
          <a:fillRef idx="2">
            <a:schemeClr val="dk1"/>
          </a:fillRef>
          <a:effectRef idx="1">
            <a:schemeClr val="dk1"/>
          </a:effectRef>
          <a:fontRef idx="minor">
            <a:schemeClr val="dk1"/>
          </a:fontRef>
        </p:style>
        <p:txBody>
          <a:bodyPr>
            <a:normAutofit fontScale="92500"/>
          </a:bodyPr>
          <a:lstStyle/>
          <a:p>
            <a:r>
              <a:rPr lang="en-US" sz="2400">
                <a:solidFill>
                  <a:srgbClr val="FF0000"/>
                </a:solidFill>
              </a:rPr>
              <a:t>Business Managers</a:t>
            </a:r>
            <a:r>
              <a:rPr lang="en-US" sz="2400"/>
              <a:t>: adalah orang yang menghubungakn kebutuhan bisnis dan manfaat dari  data yang diektrak</a:t>
            </a:r>
            <a:r>
              <a:rPr lang="en-US" sz="2000"/>
              <a:t>. </a:t>
            </a:r>
          </a:p>
          <a:p>
            <a:r>
              <a:rPr lang="en-US" sz="2400">
                <a:solidFill>
                  <a:srgbClr val="FF0000"/>
                </a:solidFill>
              </a:rPr>
              <a:t>IT manager </a:t>
            </a:r>
            <a:r>
              <a:rPr lang="en-US" sz="2400"/>
              <a:t>: bertanggung jawab untuk menyedian infrastruktur dan arsitektur terhadap kebutuhan data sciencetist</a:t>
            </a:r>
          </a:p>
          <a:p>
            <a:r>
              <a:rPr lang="en-US" sz="2400">
                <a:solidFill>
                  <a:srgbClr val="FF0000"/>
                </a:solidFill>
              </a:rPr>
              <a:t>Data Science Managers : </a:t>
            </a:r>
            <a:r>
              <a:rPr lang="en-US" sz="2400">
                <a:solidFill>
                  <a:schemeClr val="bg1"/>
                </a:solidFill>
              </a:rPr>
              <a:t>bertanggung jawab terhadap prosedure atau tahapan proses sains data. Juga melakukan supervisi terhadap team sains data</a:t>
            </a:r>
          </a:p>
        </p:txBody>
      </p:sp>
      <p:graphicFrame>
        <p:nvGraphicFramePr>
          <p:cNvPr id="4" name="Diagram 3"/>
          <p:cNvGraphicFramePr/>
          <p:nvPr>
            <p:extLst>
              <p:ext uri="{D42A27DB-BD31-4B8C-83A1-F6EECF244321}">
                <p14:modId xmlns:p14="http://schemas.microsoft.com/office/powerpoint/2010/main" val="4080168360"/>
              </p:ext>
            </p:extLst>
          </p:nvPr>
        </p:nvGraphicFramePr>
        <p:xfrm>
          <a:off x="1524000" y="1447800"/>
          <a:ext cx="6096000" cy="279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8683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Tugas Data Scientist</a:t>
            </a:r>
          </a:p>
        </p:txBody>
      </p:sp>
      <p:sp>
        <p:nvSpPr>
          <p:cNvPr id="3" name="Content Placeholder 2"/>
          <p:cNvSpPr>
            <a:spLocks noGrp="1"/>
          </p:cNvSpPr>
          <p:nvPr>
            <p:ph idx="1"/>
          </p:nvPr>
        </p:nvSpPr>
        <p:spPr/>
        <p:txBody>
          <a:bodyPr/>
          <a:lstStyle/>
          <a:p>
            <a:r>
              <a:rPr lang="en-US"/>
              <a:t>Menemukan pola dan trend dari dataset untuk dijadikan informasi</a:t>
            </a:r>
          </a:p>
          <a:p>
            <a:r>
              <a:rPr lang="en-US"/>
              <a:t>Melakukan pemodelan terhadap dataset</a:t>
            </a:r>
          </a:p>
          <a:p>
            <a:r>
              <a:rPr lang="en-US"/>
              <a:t>Memberikan masukan terhadap top management</a:t>
            </a:r>
          </a:p>
          <a:p>
            <a:endParaRPr lang="en-US"/>
          </a:p>
        </p:txBody>
      </p:sp>
    </p:spTree>
    <p:extLst>
      <p:ext uri="{BB962C8B-B14F-4D97-AF65-F5344CB8AC3E}">
        <p14:creationId xmlns:p14="http://schemas.microsoft.com/office/powerpoint/2010/main" val="2440863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a:t>Karier Sains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26427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578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i="1"/>
              <a:t>Data Scientist</a:t>
            </a:r>
            <a:endParaRPr lang="en-US"/>
          </a:p>
        </p:txBody>
      </p:sp>
      <p:sp>
        <p:nvSpPr>
          <p:cNvPr id="3" name="Content Placeholder 2"/>
          <p:cNvSpPr>
            <a:spLocks noGrp="1"/>
          </p:cNvSpPr>
          <p:nvPr>
            <p:ph idx="1"/>
          </p:nvPr>
        </p:nvSpPr>
        <p:spPr>
          <a:solidFill>
            <a:srgbClr val="00B050"/>
          </a:solidFill>
        </p:spPr>
        <p:txBody>
          <a:bodyPr>
            <a:normAutofit fontScale="92500" lnSpcReduction="10000"/>
          </a:bodyPr>
          <a:lstStyle/>
          <a:p>
            <a:r>
              <a:rPr lang="en-US">
                <a:solidFill>
                  <a:schemeClr val="bg1"/>
                </a:solidFill>
              </a:rPr>
              <a:t>Profesi seorang yang memerlukan keterampilan membangun algoritma </a:t>
            </a:r>
            <a:r>
              <a:rPr lang="en-US" i="1">
                <a:solidFill>
                  <a:schemeClr val="bg1"/>
                </a:solidFill>
              </a:rPr>
              <a:t>Machine Learning</a:t>
            </a:r>
            <a:r>
              <a:rPr lang="en-US">
                <a:solidFill>
                  <a:schemeClr val="bg1"/>
                </a:solidFill>
              </a:rPr>
              <a:t>  yang digunakan untuk memprediksi peristiwa yang akan datang dengan cara:</a:t>
            </a:r>
            <a:endParaRPr lang="en-US"/>
          </a:p>
          <a:p>
            <a:pPr lvl="1"/>
            <a:r>
              <a:rPr lang="en-US">
                <a:solidFill>
                  <a:srgbClr val="FFFF00"/>
                </a:solidFill>
              </a:rPr>
              <a:t>Membangun model klasifikasi</a:t>
            </a:r>
          </a:p>
          <a:p>
            <a:pPr lvl="1"/>
            <a:r>
              <a:rPr lang="en-US">
                <a:solidFill>
                  <a:srgbClr val="FFFF00"/>
                </a:solidFill>
              </a:rPr>
              <a:t>Membangun model prediksi/forecasting</a:t>
            </a:r>
          </a:p>
          <a:p>
            <a:r>
              <a:rPr lang="en-US">
                <a:solidFill>
                  <a:schemeClr val="bg1"/>
                </a:solidFill>
              </a:rPr>
              <a:t>Profesi seseorang untuk membangun sebuah model pola dalam data sehingga dapat memahami karakteristika dari data ( mdole Clustering)</a:t>
            </a:r>
          </a:p>
        </p:txBody>
      </p:sp>
      <p:grpSp>
        <p:nvGrpSpPr>
          <p:cNvPr id="4" name="Group 3"/>
          <p:cNvGrpSpPr/>
          <p:nvPr/>
        </p:nvGrpSpPr>
        <p:grpSpPr>
          <a:xfrm>
            <a:off x="540956" y="533400"/>
            <a:ext cx="8229600" cy="837568"/>
            <a:chOff x="0" y="0"/>
            <a:chExt cx="8229600" cy="837568"/>
          </a:xfrm>
        </p:grpSpPr>
        <p:sp>
          <p:nvSpPr>
            <p:cNvPr id="6" name="Rounded Rectangle 5"/>
            <p:cNvSpPr/>
            <p:nvPr/>
          </p:nvSpPr>
          <p:spPr>
            <a:xfrm>
              <a:off x="0" y="0"/>
              <a:ext cx="8229600" cy="837568"/>
            </a:xfrm>
            <a:prstGeom prst="roundRect">
              <a:avLst>
                <a:gd name="adj" fmla="val 10000"/>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1729676" y="0"/>
              <a:ext cx="6499923" cy="8375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sz="3800" i="1" kern="1200"/>
                <a:t>Data Scientist</a:t>
              </a:r>
              <a:endParaRPr lang="en-US" sz="3800" kern="1200"/>
            </a:p>
          </p:txBody>
        </p:sp>
      </p:grpSp>
      <p:sp>
        <p:nvSpPr>
          <p:cNvPr id="5" name="Rounded Rectangle 4"/>
          <p:cNvSpPr/>
          <p:nvPr/>
        </p:nvSpPr>
        <p:spPr>
          <a:xfrm>
            <a:off x="624712" y="617156"/>
            <a:ext cx="1645920" cy="670054"/>
          </a:xfrm>
          <a:prstGeom prst="roundRect">
            <a:avLst>
              <a:gd name="adj" fmla="val 10000"/>
            </a:avLst>
          </a:prstGeom>
          <a:blipFill>
            <a:blip r:embed="rId3" cstate="print">
              <a:extLst>
                <a:ext uri="{28A0092B-C50C-407E-A947-70E740481C1C}">
                  <a14:useLocalDpi xmlns:a14="http://schemas.microsoft.com/office/drawing/2010/main" val="0"/>
                </a:ext>
              </a:extLst>
            </a:blip>
            <a:srcRect/>
            <a:stretch>
              <a:fillRect t="-42000" b="-4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663674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i="1"/>
              <a:t>Data Scientist</a:t>
            </a:r>
            <a:endParaRPr lang="en-US"/>
          </a:p>
        </p:txBody>
      </p:sp>
      <p:sp>
        <p:nvSpPr>
          <p:cNvPr id="3" name="Content Placeholder 2"/>
          <p:cNvSpPr>
            <a:spLocks noGrp="1"/>
          </p:cNvSpPr>
          <p:nvPr>
            <p:ph idx="1"/>
          </p:nvPr>
        </p:nvSpPr>
        <p:spPr>
          <a:solidFill>
            <a:schemeClr val="tx2">
              <a:lumMod val="20000"/>
              <a:lumOff val="80000"/>
            </a:schemeClr>
          </a:solidFill>
        </p:spPr>
        <p:txBody>
          <a:bodyPr>
            <a:normAutofit fontScale="85000" lnSpcReduction="20000"/>
          </a:bodyPr>
          <a:lstStyle/>
          <a:p>
            <a:r>
              <a:rPr lang="en-US">
                <a:solidFill>
                  <a:schemeClr val="bg2">
                    <a:lumMod val="75000"/>
                  </a:schemeClr>
                </a:solidFill>
              </a:rPr>
              <a:t>Profesi seorang untuk memecahkan sebuah permasalahan dengan cara melakukan analisa data yang berkaitan dengan masalah tersebut. </a:t>
            </a:r>
          </a:p>
          <a:p>
            <a:r>
              <a:rPr lang="en-US">
                <a:solidFill>
                  <a:schemeClr val="bg2">
                    <a:lumMod val="75000"/>
                  </a:schemeClr>
                </a:solidFill>
              </a:rPr>
              <a:t>Data analis memiliki akses ke data-data yang dibutuhkan untuk ditransformasi dan dilakukan pemodelan. </a:t>
            </a:r>
          </a:p>
          <a:p>
            <a:r>
              <a:rPr lang="en-US">
                <a:solidFill>
                  <a:schemeClr val="bg2">
                    <a:lumMod val="75000"/>
                  </a:schemeClr>
                </a:solidFill>
              </a:rPr>
              <a:t>Mengolah,mendiskripsikan data  dan menvisualisasikan data  untuk diambil kesimpulan dan dilakukan visualisasinya. </a:t>
            </a:r>
          </a:p>
          <a:p>
            <a:r>
              <a:rPr lang="en-US">
                <a:solidFill>
                  <a:schemeClr val="bg2">
                    <a:lumMod val="75000"/>
                  </a:schemeClr>
                </a:solidFill>
              </a:rPr>
              <a:t>Data Analis memerlukan keterampilan teknik visualisasi data, statistik ringkasan dan inferensial, keterampilan presentasi dan komunikasi.</a:t>
            </a:r>
          </a:p>
        </p:txBody>
      </p:sp>
      <p:grpSp>
        <p:nvGrpSpPr>
          <p:cNvPr id="4" name="Group 3"/>
          <p:cNvGrpSpPr/>
          <p:nvPr/>
        </p:nvGrpSpPr>
        <p:grpSpPr>
          <a:xfrm>
            <a:off x="540956" y="533400"/>
            <a:ext cx="8229600" cy="837568"/>
            <a:chOff x="0" y="0"/>
            <a:chExt cx="8229600" cy="837568"/>
          </a:xfrm>
          <a:solidFill>
            <a:schemeClr val="tx2">
              <a:lumMod val="60000"/>
              <a:lumOff val="40000"/>
            </a:schemeClr>
          </a:solidFill>
        </p:grpSpPr>
        <p:sp>
          <p:nvSpPr>
            <p:cNvPr id="6" name="Rounded Rectangle 5"/>
            <p:cNvSpPr/>
            <p:nvPr/>
          </p:nvSpPr>
          <p:spPr>
            <a:xfrm>
              <a:off x="0" y="0"/>
              <a:ext cx="8229600" cy="837568"/>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1729676" y="0"/>
              <a:ext cx="6499923" cy="837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lvl="0"/>
              <a:r>
                <a:rPr lang="en-US" sz="4000" i="1">
                  <a:solidFill>
                    <a:srgbClr val="FF0000"/>
                  </a:solidFill>
                </a:rPr>
                <a:t>Data Analyst</a:t>
              </a:r>
              <a:endParaRPr lang="en-US" sz="4000">
                <a:solidFill>
                  <a:srgbClr val="FF0000"/>
                </a:solidFill>
              </a:endParaRPr>
            </a:p>
          </p:txBody>
        </p:sp>
      </p:grpSp>
      <p:sp>
        <p:nvSpPr>
          <p:cNvPr id="5" name="Rounded Rectangle 4"/>
          <p:cNvSpPr/>
          <p:nvPr/>
        </p:nvSpPr>
        <p:spPr>
          <a:xfrm>
            <a:off x="624712" y="617156"/>
            <a:ext cx="1645920" cy="670054"/>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t="-42000" b="-4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505208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i="1"/>
              <a:t>Data Scientist</a:t>
            </a:r>
            <a:endParaRPr lang="en-US"/>
          </a:p>
        </p:txBody>
      </p:sp>
      <p:sp>
        <p:nvSpPr>
          <p:cNvPr id="3" name="Content Placeholder 2"/>
          <p:cNvSpPr>
            <a:spLocks noGrp="1"/>
          </p:cNvSpPr>
          <p:nvPr>
            <p:ph idx="1"/>
          </p:nvPr>
        </p:nvSpPr>
        <p:spPr/>
        <p:style>
          <a:lnRef idx="3">
            <a:schemeClr val="lt1"/>
          </a:lnRef>
          <a:fillRef idx="1">
            <a:schemeClr val="accent3"/>
          </a:fillRef>
          <a:effectRef idx="1">
            <a:schemeClr val="accent3"/>
          </a:effectRef>
          <a:fontRef idx="minor">
            <a:schemeClr val="lt1"/>
          </a:fontRef>
        </p:style>
        <p:txBody>
          <a:bodyPr>
            <a:normAutofit fontScale="85000" lnSpcReduction="20000"/>
          </a:bodyPr>
          <a:lstStyle/>
          <a:p>
            <a:r>
              <a:rPr lang="en-US">
                <a:solidFill>
                  <a:schemeClr val="bg2">
                    <a:lumMod val="75000"/>
                  </a:schemeClr>
                </a:solidFill>
              </a:rPr>
              <a:t>bertugas mengumpulkan dan mengelola arsitektur data</a:t>
            </a:r>
          </a:p>
          <a:p>
            <a:r>
              <a:rPr lang="en-US">
                <a:solidFill>
                  <a:schemeClr val="bg2">
                    <a:lumMod val="75000"/>
                  </a:schemeClr>
                </a:solidFill>
              </a:rPr>
              <a:t>mengembangkan arsitektur dari data warehouse yang telah dianalisa</a:t>
            </a:r>
          </a:p>
          <a:p>
            <a:r>
              <a:rPr lang="en-US">
                <a:solidFill>
                  <a:schemeClr val="bg2">
                    <a:lumMod val="75000"/>
                  </a:schemeClr>
                </a:solidFill>
              </a:rPr>
              <a:t>Memberikan peta jalan aliran data pada perusahaan.</a:t>
            </a:r>
          </a:p>
          <a:p>
            <a:r>
              <a:rPr lang="en-US">
                <a:solidFill>
                  <a:schemeClr val="bg2">
                    <a:lumMod val="75000"/>
                  </a:schemeClr>
                </a:solidFill>
              </a:rPr>
              <a:t>Merancang dan mengimplementasikan penyimpanan data</a:t>
            </a:r>
          </a:p>
          <a:p>
            <a:r>
              <a:rPr lang="en-US">
                <a:solidFill>
                  <a:schemeClr val="bg2">
                    <a:lumMod val="75000"/>
                  </a:schemeClr>
                </a:solidFill>
              </a:rPr>
              <a:t>Merancang dan mengembangkan pemrosesan data</a:t>
            </a:r>
          </a:p>
          <a:p>
            <a:r>
              <a:rPr lang="en-US">
                <a:solidFill>
                  <a:schemeClr val="bg2">
                    <a:lumMod val="75000"/>
                  </a:schemeClr>
                </a:solidFill>
              </a:rPr>
              <a:t>Merancang dan mengimplementasikan keamanan data</a:t>
            </a:r>
          </a:p>
          <a:p>
            <a:r>
              <a:rPr lang="en-US">
                <a:solidFill>
                  <a:schemeClr val="bg2">
                    <a:lumMod val="75000"/>
                  </a:schemeClr>
                </a:solidFill>
              </a:rPr>
              <a:t>Memonitoring dan mengoptimalkan penyimpanan data dan pemrosesan data</a:t>
            </a:r>
          </a:p>
          <a:p>
            <a:r>
              <a:rPr lang="en-US">
                <a:solidFill>
                  <a:schemeClr val="bg2">
                    <a:lumMod val="75000"/>
                  </a:schemeClr>
                </a:solidFill>
              </a:rPr>
              <a:t>Membangun pipeline data</a:t>
            </a:r>
          </a:p>
        </p:txBody>
      </p:sp>
      <p:grpSp>
        <p:nvGrpSpPr>
          <p:cNvPr id="4" name="Group 3"/>
          <p:cNvGrpSpPr/>
          <p:nvPr/>
        </p:nvGrpSpPr>
        <p:grpSpPr>
          <a:xfrm>
            <a:off x="540956" y="533400"/>
            <a:ext cx="8229600" cy="837568"/>
            <a:chOff x="0" y="0"/>
            <a:chExt cx="8229600" cy="837568"/>
          </a:xfrm>
          <a:solidFill>
            <a:schemeClr val="tx2">
              <a:lumMod val="60000"/>
              <a:lumOff val="40000"/>
            </a:schemeClr>
          </a:solidFill>
        </p:grpSpPr>
        <p:sp>
          <p:nvSpPr>
            <p:cNvPr id="6" name="Rounded Rectangle 5"/>
            <p:cNvSpPr/>
            <p:nvPr/>
          </p:nvSpPr>
          <p:spPr>
            <a:xfrm>
              <a:off x="0" y="0"/>
              <a:ext cx="8229600" cy="837568"/>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1729676" y="0"/>
              <a:ext cx="6499923" cy="837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lvl="0"/>
              <a:r>
                <a:rPr lang="en-US" sz="4000" i="1">
                  <a:solidFill>
                    <a:srgbClr val="FF0000"/>
                  </a:solidFill>
                </a:rPr>
                <a:t>Data Engineers</a:t>
              </a:r>
              <a:endParaRPr lang="en-US" sz="4000">
                <a:solidFill>
                  <a:srgbClr val="FF0000"/>
                </a:solidFill>
              </a:endParaRPr>
            </a:p>
          </p:txBody>
        </p:sp>
      </p:grpSp>
      <p:sp>
        <p:nvSpPr>
          <p:cNvPr id="5" name="Rounded Rectangle 4"/>
          <p:cNvSpPr/>
          <p:nvPr/>
        </p:nvSpPr>
        <p:spPr>
          <a:xfrm>
            <a:off x="624712" y="617156"/>
            <a:ext cx="1645920" cy="670054"/>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t="-42000" b="-4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828174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i="1"/>
              <a:t>Data Scientist</a:t>
            </a:r>
            <a:endParaRPr lang="en-US"/>
          </a:p>
        </p:txBody>
      </p:sp>
      <p:sp>
        <p:nvSpPr>
          <p:cNvPr id="3" name="Content Placeholder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fontScale="85000" lnSpcReduction="10000"/>
          </a:bodyPr>
          <a:lstStyle/>
          <a:p>
            <a:r>
              <a:rPr lang="en-US"/>
              <a:t>Bertanggung jawab membangun metodologi analisis informasi yang berhubungan dengan bisnis perusahaan</a:t>
            </a:r>
          </a:p>
          <a:p>
            <a:r>
              <a:rPr lang="en-US">
                <a:solidFill>
                  <a:schemeClr val="tx1">
                    <a:lumMod val="95000"/>
                  </a:schemeClr>
                </a:solidFill>
              </a:rPr>
              <a:t>Membantu perusahaan untuk mencapai tujuan bisnis</a:t>
            </a:r>
          </a:p>
          <a:p>
            <a:r>
              <a:rPr lang="en-US">
                <a:solidFill>
                  <a:schemeClr val="tx1">
                    <a:lumMod val="95000"/>
                  </a:schemeClr>
                </a:solidFill>
              </a:rPr>
              <a:t>Mengidentifikasi masalah dalam suatu bisnis dan memberikan alternatif solusi dalam suatu bisnis</a:t>
            </a:r>
          </a:p>
          <a:p>
            <a:r>
              <a:rPr lang="en-US">
                <a:solidFill>
                  <a:schemeClr val="tx1">
                    <a:lumMod val="95000"/>
                  </a:schemeClr>
                </a:solidFill>
              </a:rPr>
              <a:t>Memiliki pengetahuan  keuangan dan bisnis</a:t>
            </a:r>
          </a:p>
          <a:p>
            <a:r>
              <a:rPr lang="en-US"/>
              <a:t>Wixom &amp; Watson, 2010: “</a:t>
            </a:r>
            <a:r>
              <a:rPr lang="en-US" b="1"/>
              <a:t>Business intelligence is an umbrella term that is commonly used to describe the technologies, applications, and processes for gathering, storing, accessing, and analyzing data to help users make better decisions.</a:t>
            </a:r>
            <a:endParaRPr lang="en-US" b="1">
              <a:solidFill>
                <a:schemeClr val="tx1">
                  <a:lumMod val="95000"/>
                </a:schemeClr>
              </a:solidFill>
            </a:endParaRPr>
          </a:p>
          <a:p>
            <a:endParaRPr lang="en-US">
              <a:solidFill>
                <a:schemeClr val="bg2">
                  <a:lumMod val="75000"/>
                </a:schemeClr>
              </a:solidFill>
            </a:endParaRPr>
          </a:p>
        </p:txBody>
      </p:sp>
      <p:grpSp>
        <p:nvGrpSpPr>
          <p:cNvPr id="4" name="Group 3"/>
          <p:cNvGrpSpPr/>
          <p:nvPr/>
        </p:nvGrpSpPr>
        <p:grpSpPr>
          <a:xfrm>
            <a:off x="76200" y="533400"/>
            <a:ext cx="8755444" cy="837568"/>
            <a:chOff x="0" y="0"/>
            <a:chExt cx="8229600" cy="837568"/>
          </a:xfrm>
          <a:solidFill>
            <a:schemeClr val="tx2">
              <a:lumMod val="60000"/>
              <a:lumOff val="40000"/>
            </a:schemeClr>
          </a:solidFill>
        </p:grpSpPr>
        <p:sp>
          <p:nvSpPr>
            <p:cNvPr id="6" name="Rounded Rectangle 5"/>
            <p:cNvSpPr/>
            <p:nvPr/>
          </p:nvSpPr>
          <p:spPr>
            <a:xfrm>
              <a:off x="0" y="0"/>
              <a:ext cx="8229600" cy="837568"/>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1425368" y="0"/>
              <a:ext cx="6499923" cy="83756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lvl="0"/>
              <a:r>
                <a:rPr lang="en-US" sz="4000" i="1">
                  <a:solidFill>
                    <a:srgbClr val="FF0000"/>
                  </a:solidFill>
                </a:rPr>
                <a:t>Bussiness Intelegence specialist</a:t>
              </a:r>
              <a:endParaRPr lang="en-US" sz="4000">
                <a:solidFill>
                  <a:srgbClr val="FF0000"/>
                </a:solidFill>
              </a:endParaRPr>
            </a:p>
          </p:txBody>
        </p:sp>
      </p:grpSp>
      <p:sp>
        <p:nvSpPr>
          <p:cNvPr id="5" name="Rounded Rectangle 4"/>
          <p:cNvSpPr/>
          <p:nvPr/>
        </p:nvSpPr>
        <p:spPr>
          <a:xfrm>
            <a:off x="76200" y="617156"/>
            <a:ext cx="1645920" cy="670054"/>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t="-42000" b="-4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08562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i="1"/>
              <a:t>Data Scientist</a:t>
            </a:r>
            <a:endParaRPr lang="en-US"/>
          </a:p>
        </p:txBody>
      </p:sp>
      <p:sp>
        <p:nvSpPr>
          <p:cNvPr id="3" name="Content Placeholder 2"/>
          <p:cNvSpPr>
            <a:spLocks noGrp="1"/>
          </p:cNvSpPr>
          <p:nvPr>
            <p:ph idx="1"/>
          </p:nvPr>
        </p:nvSpPr>
        <p:spPr/>
        <p:style>
          <a:lnRef idx="0">
            <a:schemeClr val="accent2"/>
          </a:lnRef>
          <a:fillRef idx="3">
            <a:schemeClr val="accent2"/>
          </a:fillRef>
          <a:effectRef idx="3">
            <a:schemeClr val="accent2"/>
          </a:effectRef>
          <a:fontRef idx="minor">
            <a:schemeClr val="lt1"/>
          </a:fontRef>
        </p:style>
        <p:txBody>
          <a:bodyPr>
            <a:normAutofit fontScale="92500" lnSpcReduction="10000"/>
          </a:bodyPr>
          <a:lstStyle/>
          <a:p>
            <a:r>
              <a:rPr lang="en-US"/>
              <a:t>Kemampuan untuk mengkomunikasikan pengetahuan secara efektif dari kumpulan </a:t>
            </a:r>
            <a:r>
              <a:rPr lang="en-US" u="sng"/>
              <a:t>data </a:t>
            </a:r>
            <a:r>
              <a:rPr lang="en-US"/>
              <a:t>menggunakan </a:t>
            </a:r>
            <a:r>
              <a:rPr lang="en-US" u="sng"/>
              <a:t>narasi</a:t>
            </a:r>
            <a:r>
              <a:rPr lang="en-US"/>
              <a:t> dan </a:t>
            </a:r>
            <a:r>
              <a:rPr lang="en-US" u="sng"/>
              <a:t>visualisasi</a:t>
            </a:r>
            <a:r>
              <a:rPr lang="en-US"/>
              <a:t>.  Ini dapat digunakan memberi masukan dan inspirasi kepada pemegang keputusan/audiens</a:t>
            </a:r>
            <a:endParaRPr lang="en-US">
              <a:solidFill>
                <a:schemeClr val="tx1">
                  <a:lumMod val="95000"/>
                </a:schemeClr>
              </a:solidFill>
            </a:endParaRPr>
          </a:p>
          <a:p>
            <a:pPr lvl="1"/>
            <a:r>
              <a:rPr lang="en-US">
                <a:solidFill>
                  <a:schemeClr val="tx1">
                    <a:lumMod val="95000"/>
                  </a:schemeClr>
                </a:solidFill>
              </a:rPr>
              <a:t>Data :  descriptive, diagnostic, predictive, and prescriptive  </a:t>
            </a:r>
          </a:p>
          <a:p>
            <a:pPr lvl="1"/>
            <a:r>
              <a:rPr lang="en-US">
                <a:solidFill>
                  <a:schemeClr val="tx1">
                    <a:lumMod val="95000"/>
                  </a:schemeClr>
                </a:solidFill>
              </a:rPr>
              <a:t>Narasi : alur cerita yang digunakan untuk  meyakinkan dan memberi masukan dan inspirasi </a:t>
            </a:r>
          </a:p>
          <a:p>
            <a:pPr lvl="1"/>
            <a:r>
              <a:rPr lang="en-US">
                <a:solidFill>
                  <a:schemeClr val="tx1">
                    <a:lumMod val="95000"/>
                  </a:schemeClr>
                </a:solidFill>
              </a:rPr>
              <a:t>Visualisasi: graphic dan tabel , video dan gambar</a:t>
            </a:r>
          </a:p>
        </p:txBody>
      </p:sp>
      <p:grpSp>
        <p:nvGrpSpPr>
          <p:cNvPr id="4" name="Group 3"/>
          <p:cNvGrpSpPr/>
          <p:nvPr/>
        </p:nvGrpSpPr>
        <p:grpSpPr>
          <a:xfrm>
            <a:off x="76200" y="533400"/>
            <a:ext cx="8755444" cy="837568"/>
            <a:chOff x="0" y="0"/>
            <a:chExt cx="8229600" cy="837568"/>
          </a:xfrm>
          <a:solidFill>
            <a:schemeClr val="tx2">
              <a:lumMod val="60000"/>
              <a:lumOff val="40000"/>
            </a:schemeClr>
          </a:solidFill>
        </p:grpSpPr>
        <p:sp>
          <p:nvSpPr>
            <p:cNvPr id="6" name="Rounded Rectangle 5"/>
            <p:cNvSpPr/>
            <p:nvPr/>
          </p:nvSpPr>
          <p:spPr>
            <a:xfrm>
              <a:off x="0" y="0"/>
              <a:ext cx="8229600" cy="837568"/>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1425368" y="0"/>
              <a:ext cx="6499923" cy="837568"/>
            </a:xfrm>
            <a:prstGeom prst="rect">
              <a:avLst/>
            </a:prstGeom>
            <a:solidFill>
              <a:schemeClr val="bg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144780" tIns="144780" rIns="144780" bIns="144780" numCol="1" spcCol="1270" anchor="ctr" anchorCtr="0">
              <a:noAutofit/>
            </a:bodyPr>
            <a:lstStyle/>
            <a:p>
              <a:pPr lvl="0"/>
              <a:r>
                <a:rPr lang="en-US" sz="4000" i="1"/>
                <a:t>Data storyteller </a:t>
              </a:r>
              <a:endParaRPr lang="en-US" sz="4000"/>
            </a:p>
          </p:txBody>
        </p:sp>
      </p:grpSp>
      <p:sp>
        <p:nvSpPr>
          <p:cNvPr id="5" name="Rounded Rectangle 4"/>
          <p:cNvSpPr/>
          <p:nvPr/>
        </p:nvSpPr>
        <p:spPr>
          <a:xfrm>
            <a:off x="76200" y="617156"/>
            <a:ext cx="1645920" cy="670054"/>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t="-42000" b="-4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961657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75000"/>
            </a:schemeClr>
          </a:solidFill>
        </p:spPr>
        <p:txBody>
          <a:bodyPr>
            <a:normAutofit/>
          </a:bodyPr>
          <a:lstStyle/>
          <a:p>
            <a:pPr lvl="0"/>
            <a:r>
              <a:rPr lang="en-US" i="1"/>
              <a:t>Data storyteller : data-driven </a:t>
            </a:r>
            <a:endParaRPr lang="en-US"/>
          </a:p>
        </p:txBody>
      </p:sp>
      <p:sp>
        <p:nvSpPr>
          <p:cNvPr id="3" name="Content Placeholder 2"/>
          <p:cNvSpPr>
            <a:spLocks noGrp="1"/>
          </p:cNvSpPr>
          <p:nvPr>
            <p:ph idx="1"/>
          </p:nvPr>
        </p:nvSpPr>
        <p:spPr/>
        <p:txBody>
          <a:bodyPr>
            <a:normAutofit fontScale="92500"/>
          </a:bodyPr>
          <a:lstStyle/>
          <a:p>
            <a:r>
              <a:rPr lang="en-US"/>
              <a:t>Descriptive: What happened?</a:t>
            </a:r>
          </a:p>
          <a:p>
            <a:pPr lvl="1"/>
            <a:r>
              <a:rPr lang="en-US"/>
              <a:t>Variasi, sentimen pada media sosial,  statistik diskriptif</a:t>
            </a:r>
          </a:p>
          <a:p>
            <a:r>
              <a:rPr lang="en-US"/>
              <a:t>Diagnostic: Why did this happen?</a:t>
            </a:r>
          </a:p>
          <a:p>
            <a:pPr lvl="1"/>
            <a:r>
              <a:rPr lang="en-US"/>
              <a:t> Hubungan sebab akibat,analisa regresi</a:t>
            </a:r>
          </a:p>
          <a:p>
            <a:pPr>
              <a:buFont typeface="Wingdings" pitchFamily="2" charset="2"/>
              <a:buChar char="§"/>
            </a:pPr>
            <a:r>
              <a:rPr lang="en-US"/>
              <a:t>Predictive:What might happen in the future?</a:t>
            </a:r>
          </a:p>
          <a:p>
            <a:pPr lvl="1">
              <a:buFont typeface="Wingdings" pitchFamily="2" charset="2"/>
              <a:buChar char="§"/>
            </a:pPr>
            <a:r>
              <a:rPr lang="en-US"/>
              <a:t>forecasting</a:t>
            </a:r>
          </a:p>
          <a:p>
            <a:r>
              <a:rPr lang="en-US"/>
              <a:t>Prescriptive: What should we do next?</a:t>
            </a:r>
          </a:p>
          <a:p>
            <a:pPr lvl="1"/>
            <a:r>
              <a:rPr lang="en-US"/>
              <a:t>Menggunakan algoritma machine learning untuk  sistem rekomendasi,  pembuatan keputusan</a:t>
            </a:r>
          </a:p>
        </p:txBody>
      </p:sp>
    </p:spTree>
    <p:extLst>
      <p:ext uri="{BB962C8B-B14F-4D97-AF65-F5344CB8AC3E}">
        <p14:creationId xmlns:p14="http://schemas.microsoft.com/office/powerpoint/2010/main" val="9885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E50B-8A29-5749-5982-D5119533D778}"/>
              </a:ext>
            </a:extLst>
          </p:cNvPr>
          <p:cNvSpPr>
            <a:spLocks noGrp="1"/>
          </p:cNvSpPr>
          <p:nvPr>
            <p:ph type="title"/>
          </p:nvPr>
        </p:nvSpPr>
        <p:spPr/>
        <p:txBody>
          <a:bodyPr/>
          <a:lstStyle/>
          <a:p>
            <a:r>
              <a:rPr lang="en-US"/>
              <a:t>Rencana Pembelajan Semester</a:t>
            </a:r>
          </a:p>
        </p:txBody>
      </p:sp>
      <p:sp>
        <p:nvSpPr>
          <p:cNvPr id="3" name="Content Placeholder 2">
            <a:extLst>
              <a:ext uri="{FF2B5EF4-FFF2-40B4-BE49-F238E27FC236}">
                <a16:creationId xmlns:a16="http://schemas.microsoft.com/office/drawing/2014/main" id="{27C3E423-253A-B0DC-612F-1DA86D61FE33}"/>
              </a:ext>
            </a:extLst>
          </p:cNvPr>
          <p:cNvSpPr>
            <a:spLocks noGrp="1"/>
          </p:cNvSpPr>
          <p:nvPr>
            <p:ph idx="1"/>
          </p:nvPr>
        </p:nvSpPr>
        <p:spPr/>
        <p:txBody>
          <a:bodyPr/>
          <a:lstStyle/>
          <a:p>
            <a:pPr marL="0" indent="0" algn="ctr">
              <a:buNone/>
            </a:pPr>
            <a:endParaRPr lang="en-US"/>
          </a:p>
          <a:p>
            <a:pPr marL="0" indent="0" algn="ctr">
              <a:buNone/>
            </a:pPr>
            <a:endParaRPr lang="en-US"/>
          </a:p>
          <a:p>
            <a:pPr marL="0" indent="0" algn="ctr">
              <a:buNone/>
            </a:pPr>
            <a:r>
              <a:rPr lang="en-US"/>
              <a:t>Dokumen RPS Proyek Sains Data  </a:t>
            </a:r>
            <a:r>
              <a:rPr lang="en-US">
                <a:hlinkClick r:id="rId2"/>
              </a:rPr>
              <a:t>disini</a:t>
            </a:r>
            <a:endParaRPr lang="en-US"/>
          </a:p>
          <a:p>
            <a:pPr marL="0" indent="0">
              <a:buNone/>
            </a:pPr>
            <a:endParaRPr lang="en-US"/>
          </a:p>
        </p:txBody>
      </p:sp>
    </p:spTree>
    <p:extLst>
      <p:ext uri="{BB962C8B-B14F-4D97-AF65-F5344CB8AC3E}">
        <p14:creationId xmlns:p14="http://schemas.microsoft.com/office/powerpoint/2010/main" val="3336109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Skill yang dibutuhkan</a:t>
            </a:r>
          </a:p>
        </p:txBody>
      </p:sp>
      <p:sp>
        <p:nvSpPr>
          <p:cNvPr id="3" name="Content Placeholder 2"/>
          <p:cNvSpPr>
            <a:spLocks noGrp="1"/>
          </p:cNvSpPr>
          <p:nvPr>
            <p:ph idx="1"/>
          </p:nvPr>
        </p:nvSpPr>
        <p:spPr/>
        <p:txBody>
          <a:bodyPr/>
          <a:lstStyle/>
          <a:p>
            <a:r>
              <a:rPr lang="en-US"/>
              <a:t>Machine Learning : dasar untuk sains data</a:t>
            </a:r>
          </a:p>
          <a:p>
            <a:r>
              <a:rPr lang="en-US"/>
              <a:t>Modelling :  memilih algorithma dan model yan sesuai dengan masalah yang dipecahkan</a:t>
            </a:r>
          </a:p>
          <a:p>
            <a:r>
              <a:rPr lang="en-US"/>
              <a:t>Statistics</a:t>
            </a:r>
          </a:p>
          <a:p>
            <a:r>
              <a:rPr lang="en-US"/>
              <a:t>Programming : Python dan R </a:t>
            </a:r>
          </a:p>
          <a:p>
            <a:r>
              <a:rPr lang="en-US"/>
              <a:t>Database : kemampuan untuk mengatur dan mendapatkan data dari sumber data</a:t>
            </a:r>
          </a:p>
          <a:p>
            <a:endParaRPr lang="en-US"/>
          </a:p>
          <a:p>
            <a:endParaRPr lang="en-US"/>
          </a:p>
        </p:txBody>
      </p:sp>
    </p:spTree>
    <p:extLst>
      <p:ext uri="{BB962C8B-B14F-4D97-AF65-F5344CB8AC3E}">
        <p14:creationId xmlns:p14="http://schemas.microsoft.com/office/powerpoint/2010/main" val="465200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Komunitas Sains Data </a:t>
            </a: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US">
                <a:hlinkClick r:id="rId2"/>
              </a:rPr>
              <a:t>https://linktr.ee/datascienceindo</a:t>
            </a:r>
            <a:endParaRPr lang="en-US"/>
          </a:p>
          <a:p>
            <a:r>
              <a:rPr lang="en-US">
                <a:hlinkClick r:id="rId3"/>
              </a:rPr>
              <a:t>https://datascience.or.id</a:t>
            </a:r>
            <a:endParaRPr lang="en-US"/>
          </a:p>
          <a:p>
            <a:r>
              <a:rPr lang="en-US">
                <a:hlinkClick r:id="rId4"/>
              </a:rPr>
              <a:t>https://web.facebook.com/datascienceindo?_rdc=1&amp;_rdr</a:t>
            </a:r>
            <a:endParaRPr lang="en-US"/>
          </a:p>
          <a:p>
            <a:endParaRPr lang="en-US"/>
          </a:p>
        </p:txBody>
      </p:sp>
    </p:spTree>
    <p:extLst>
      <p:ext uri="{BB962C8B-B14F-4D97-AF65-F5344CB8AC3E}">
        <p14:creationId xmlns:p14="http://schemas.microsoft.com/office/powerpoint/2010/main" val="532219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Kurikulum Sains Data</a:t>
            </a:r>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US">
                <a:hlinkClick r:id="rId2"/>
              </a:rPr>
              <a:t>https://dsi-data-curriculum.gitbook.io/ds-curriculum/</a:t>
            </a:r>
            <a:endParaRPr lang="en-US"/>
          </a:p>
          <a:p>
            <a:r>
              <a:rPr lang="en-US">
                <a:hlinkClick r:id="rId3"/>
              </a:rPr>
              <a:t>https://pll.harvard.edu/subject/data-science</a:t>
            </a:r>
            <a:endParaRPr lang="en-US"/>
          </a:p>
          <a:p>
            <a:r>
              <a:rPr lang="en-US"/>
              <a:t>Mbah Google.com</a:t>
            </a:r>
          </a:p>
          <a:p>
            <a:endParaRPr lang="en-US"/>
          </a:p>
        </p:txBody>
      </p:sp>
    </p:spTree>
    <p:extLst>
      <p:ext uri="{BB962C8B-B14F-4D97-AF65-F5344CB8AC3E}">
        <p14:creationId xmlns:p14="http://schemas.microsoft.com/office/powerpoint/2010/main" val="3942799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Metodology Sains Data</a:t>
            </a:r>
          </a:p>
        </p:txBody>
      </p:sp>
      <p:sp>
        <p:nvSpPr>
          <p:cNvPr id="3" name="Content Placeholder 2"/>
          <p:cNvSpPr>
            <a:spLocks noGrp="1"/>
          </p:cNvSpPr>
          <p:nvPr>
            <p:ph idx="1"/>
          </p:nvPr>
        </p:nvSpPr>
        <p:spPr/>
        <p:txBody>
          <a:bodyPr/>
          <a:lstStyle/>
          <a:p>
            <a:r>
              <a:rPr lang="en-US"/>
              <a:t>Waterfall</a:t>
            </a:r>
          </a:p>
          <a:p>
            <a:r>
              <a:rPr lang="en-US"/>
              <a:t>KDD</a:t>
            </a:r>
          </a:p>
          <a:p>
            <a:r>
              <a:rPr lang="en-US"/>
              <a:t>SEMMA</a:t>
            </a:r>
          </a:p>
          <a:p>
            <a:r>
              <a:rPr lang="en-US" b="1">
                <a:solidFill>
                  <a:srgbClr val="FF0000"/>
                </a:solidFill>
              </a:rPr>
              <a:t>CRISP-DM</a:t>
            </a:r>
          </a:p>
          <a:p>
            <a:r>
              <a:rPr lang="en-US"/>
              <a:t>TSDP</a:t>
            </a:r>
          </a:p>
          <a:p>
            <a:r>
              <a:rPr lang="en-US"/>
              <a:t>Domino</a:t>
            </a:r>
          </a:p>
          <a:p>
            <a:r>
              <a:rPr lang="en-US"/>
              <a:t>Pendekatan lain</a:t>
            </a:r>
          </a:p>
          <a:p>
            <a:endParaRPr lang="en-US"/>
          </a:p>
          <a:p>
            <a:endParaRPr lang="en-US"/>
          </a:p>
          <a:p>
            <a:endParaRPr lang="en-US"/>
          </a:p>
        </p:txBody>
      </p:sp>
    </p:spTree>
    <p:extLst>
      <p:ext uri="{BB962C8B-B14F-4D97-AF65-F5344CB8AC3E}">
        <p14:creationId xmlns:p14="http://schemas.microsoft.com/office/powerpoint/2010/main" val="1160422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FF0000"/>
                </a:solidFill>
              </a:rPr>
              <a:t>CRISP-DM </a:t>
            </a:r>
          </a:p>
        </p:txBody>
      </p:sp>
      <p:pic>
        <p:nvPicPr>
          <p:cNvPr id="1026" name="Picture 2" descr="https://mulaab.github.io/datascience/assets/images/cris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19200"/>
            <a:ext cx="54864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4800" y="6211669"/>
            <a:ext cx="7660046" cy="646331"/>
          </a:xfrm>
          <a:prstGeom prst="rect">
            <a:avLst/>
          </a:prstGeom>
          <a:noFill/>
        </p:spPr>
        <p:txBody>
          <a:bodyPr wrap="none" rtlCol="0">
            <a:spAutoFit/>
          </a:bodyPr>
          <a:lstStyle/>
          <a:p>
            <a:r>
              <a:rPr lang="en-US"/>
              <a:t>Hand, D., Mannila, H., Smyth, P., 2001. Principles of Data Mining. The MIT Press:</a:t>
            </a:r>
          </a:p>
          <a:p>
            <a:r>
              <a:rPr lang="en-US"/>
              <a:t> A Bradford Book, Cambridge, MA/London</a:t>
            </a:r>
          </a:p>
        </p:txBody>
      </p:sp>
    </p:spTree>
    <p:extLst>
      <p:ext uri="{BB962C8B-B14F-4D97-AF65-F5344CB8AC3E}">
        <p14:creationId xmlns:p14="http://schemas.microsoft.com/office/powerpoint/2010/main" val="3303642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Tahapan CRISP-DM</a:t>
            </a:r>
          </a:p>
        </p:txBody>
      </p:sp>
      <p:sp>
        <p:nvSpPr>
          <p:cNvPr id="3" name="Content Placeholder 2"/>
          <p:cNvSpPr>
            <a:spLocks noGrp="1"/>
          </p:cNvSpPr>
          <p:nvPr>
            <p:ph idx="1"/>
          </p:nvPr>
        </p:nvSpPr>
        <p:spPr/>
        <p:txBody>
          <a:bodyPr/>
          <a:lstStyle/>
          <a:p>
            <a:r>
              <a:rPr lang="en-US"/>
              <a:t>Bussiness Understanding</a:t>
            </a:r>
          </a:p>
          <a:p>
            <a:r>
              <a:rPr lang="en-US"/>
              <a:t>Data understanding</a:t>
            </a:r>
          </a:p>
          <a:p>
            <a:r>
              <a:rPr lang="en-US"/>
              <a:t>Data Preprocessing</a:t>
            </a:r>
          </a:p>
          <a:p>
            <a:r>
              <a:rPr lang="en-US"/>
              <a:t>Modelling</a:t>
            </a:r>
          </a:p>
          <a:p>
            <a:r>
              <a:rPr lang="en-US"/>
              <a:t>Evaluation</a:t>
            </a:r>
          </a:p>
          <a:p>
            <a:r>
              <a:rPr lang="en-US"/>
              <a:t>Deployment</a:t>
            </a:r>
          </a:p>
          <a:p>
            <a:endParaRPr lang="en-US"/>
          </a:p>
          <a:p>
            <a:endParaRPr lang="en-US"/>
          </a:p>
        </p:txBody>
      </p:sp>
    </p:spTree>
    <p:extLst>
      <p:ext uri="{BB962C8B-B14F-4D97-AF65-F5344CB8AC3E}">
        <p14:creationId xmlns:p14="http://schemas.microsoft.com/office/powerpoint/2010/main" val="1132121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Bussiness Understanding</a:t>
            </a:r>
          </a:p>
        </p:txBody>
      </p:sp>
      <p:sp>
        <p:nvSpPr>
          <p:cNvPr id="3" name="Content Placeholder 2"/>
          <p:cNvSpPr>
            <a:spLocks noGrp="1"/>
          </p:cNvSpPr>
          <p:nvPr>
            <p:ph idx="1"/>
          </p:nvPr>
        </p:nvSpPr>
        <p:spPr/>
        <p:txBody>
          <a:bodyPr/>
          <a:lstStyle/>
          <a:p>
            <a:r>
              <a:rPr lang="en-US" b="1"/>
              <a:t>Menentukan Tujuan Bisnis</a:t>
            </a:r>
          </a:p>
          <a:p>
            <a:r>
              <a:rPr lang="en-US" b="1"/>
              <a:t>Membuat Rencana Proyek</a:t>
            </a:r>
          </a:p>
          <a:p>
            <a:r>
              <a:rPr lang="en-US" b="1"/>
              <a:t>Menilai situasi dan kondisi</a:t>
            </a:r>
          </a:p>
          <a:p>
            <a:endParaRPr lang="en-US"/>
          </a:p>
        </p:txBody>
      </p:sp>
    </p:spTree>
    <p:extLst>
      <p:ext uri="{BB962C8B-B14F-4D97-AF65-F5344CB8AC3E}">
        <p14:creationId xmlns:p14="http://schemas.microsoft.com/office/powerpoint/2010/main" val="2249186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Data understanding</a:t>
            </a:r>
          </a:p>
        </p:txBody>
      </p:sp>
      <p:sp>
        <p:nvSpPr>
          <p:cNvPr id="3" name="Content Placeholder 2"/>
          <p:cNvSpPr>
            <a:spLocks noGrp="1"/>
          </p:cNvSpPr>
          <p:nvPr>
            <p:ph idx="1"/>
          </p:nvPr>
        </p:nvSpPr>
        <p:spPr/>
        <p:txBody>
          <a:bodyPr/>
          <a:lstStyle/>
          <a:p>
            <a:r>
              <a:rPr lang="en-US" b="1"/>
              <a:t>Mengumpulkan data awal</a:t>
            </a:r>
          </a:p>
          <a:p>
            <a:r>
              <a:rPr lang="en-US" b="1"/>
              <a:t>Mendiskripsikan data</a:t>
            </a:r>
          </a:p>
          <a:p>
            <a:r>
              <a:rPr lang="en-US" b="1"/>
              <a:t>Ekplorasi data /Menyelidiki data</a:t>
            </a:r>
          </a:p>
          <a:p>
            <a:r>
              <a:rPr lang="en-US" b="1"/>
              <a:t>Verifikasi qualitas data</a:t>
            </a:r>
          </a:p>
          <a:p>
            <a:endParaRPr lang="en-US" b="1"/>
          </a:p>
          <a:p>
            <a:endParaRPr lang="en-US" b="1"/>
          </a:p>
          <a:p>
            <a:endParaRPr lang="en-US"/>
          </a:p>
          <a:p>
            <a:endParaRPr lang="en-US"/>
          </a:p>
        </p:txBody>
      </p:sp>
    </p:spTree>
    <p:extLst>
      <p:ext uri="{BB962C8B-B14F-4D97-AF65-F5344CB8AC3E}">
        <p14:creationId xmlns:p14="http://schemas.microsoft.com/office/powerpoint/2010/main" val="1767364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Data preprocessing</a:t>
            </a:r>
            <a:endParaRPr lang="en-US"/>
          </a:p>
        </p:txBody>
      </p:sp>
      <p:sp>
        <p:nvSpPr>
          <p:cNvPr id="3" name="Content Placeholder 2"/>
          <p:cNvSpPr>
            <a:spLocks noGrp="1"/>
          </p:cNvSpPr>
          <p:nvPr>
            <p:ph idx="1"/>
          </p:nvPr>
        </p:nvSpPr>
        <p:spPr/>
        <p:txBody>
          <a:bodyPr/>
          <a:lstStyle/>
          <a:p>
            <a:r>
              <a:rPr lang="en-US" b="1"/>
              <a:t>Integrasi data</a:t>
            </a:r>
          </a:p>
          <a:p>
            <a:r>
              <a:rPr lang="en-US" b="1"/>
              <a:t>Memilih data ( Select data)</a:t>
            </a:r>
          </a:p>
          <a:p>
            <a:r>
              <a:rPr lang="en-US" b="1"/>
              <a:t>Membersihkan data ( Clean data)</a:t>
            </a:r>
          </a:p>
          <a:p>
            <a:r>
              <a:rPr lang="en-US"/>
              <a:t>Transformasi Data</a:t>
            </a:r>
          </a:p>
          <a:p>
            <a:r>
              <a:rPr lang="en-US"/>
              <a:t>Rekayasa data</a:t>
            </a:r>
          </a:p>
          <a:p>
            <a:endParaRPr lang="en-US"/>
          </a:p>
          <a:p>
            <a:endParaRPr lang="en-US"/>
          </a:p>
        </p:txBody>
      </p:sp>
    </p:spTree>
    <p:extLst>
      <p:ext uri="{BB962C8B-B14F-4D97-AF65-F5344CB8AC3E}">
        <p14:creationId xmlns:p14="http://schemas.microsoft.com/office/powerpoint/2010/main" val="3598185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Modelling</a:t>
            </a:r>
          </a:p>
        </p:txBody>
      </p:sp>
      <p:sp>
        <p:nvSpPr>
          <p:cNvPr id="3" name="Content Placeholder 2"/>
          <p:cNvSpPr>
            <a:spLocks noGrp="1"/>
          </p:cNvSpPr>
          <p:nvPr>
            <p:ph idx="1"/>
          </p:nvPr>
        </p:nvSpPr>
        <p:spPr/>
        <p:txBody>
          <a:bodyPr>
            <a:normAutofit fontScale="92500" lnSpcReduction="20000"/>
          </a:bodyPr>
          <a:lstStyle/>
          <a:p>
            <a:r>
              <a:rPr lang="en-US"/>
              <a:t>Pada tahapan ini membangun suatu model dari data yang diperoleh dari langkah sebelumnya untuk menjawab pertanyaan kebutuhan bisnis dengan berbagai macam metode. Beberapa metode yang dapat digunakan adalah metode statistik, pembelajaran mesin, riset operasi dan sebagainya. </a:t>
            </a:r>
          </a:p>
          <a:p>
            <a:r>
              <a:rPr lang="en-US"/>
              <a:t>Dalam melakukan pemodelan data beberapa hal yang dilakukan adalah memilih variabel model, menjalankan model, dan mendiagnosa, optimasi model</a:t>
            </a:r>
          </a:p>
          <a:p>
            <a:pPr marL="457200" lvl="1" indent="0">
              <a:buNone/>
            </a:pPr>
            <a:endParaRPr lang="en-US"/>
          </a:p>
        </p:txBody>
      </p:sp>
    </p:spTree>
    <p:extLst>
      <p:ext uri="{BB962C8B-B14F-4D97-AF65-F5344CB8AC3E}">
        <p14:creationId xmlns:p14="http://schemas.microsoft.com/office/powerpoint/2010/main" val="80910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9B4A-0BE9-8068-26BD-3144C56E0B04}"/>
              </a:ext>
            </a:extLst>
          </p:cNvPr>
          <p:cNvSpPr>
            <a:spLocks noGrp="1"/>
          </p:cNvSpPr>
          <p:nvPr>
            <p:ph type="title"/>
          </p:nvPr>
        </p:nvSpPr>
        <p:spPr/>
        <p:txBody>
          <a:bodyPr/>
          <a:lstStyle/>
          <a:p>
            <a:r>
              <a:rPr lang="en-US"/>
              <a:t>Capaian Pembelajaran Mata Kuliah</a:t>
            </a:r>
          </a:p>
        </p:txBody>
      </p:sp>
      <p:sp>
        <p:nvSpPr>
          <p:cNvPr id="3" name="Content Placeholder 2">
            <a:extLst>
              <a:ext uri="{FF2B5EF4-FFF2-40B4-BE49-F238E27FC236}">
                <a16:creationId xmlns:a16="http://schemas.microsoft.com/office/drawing/2014/main" id="{4E295910-555F-EF14-02A5-F2AFA9E0FF22}"/>
              </a:ext>
            </a:extLst>
          </p:cNvPr>
          <p:cNvSpPr>
            <a:spLocks noGrp="1"/>
          </p:cNvSpPr>
          <p:nvPr>
            <p:ph idx="1"/>
          </p:nvPr>
        </p:nvSpPr>
        <p:spPr>
          <a:xfrm>
            <a:off x="457200" y="1600200"/>
            <a:ext cx="8229600" cy="4983162"/>
          </a:xfrm>
        </p:spPr>
        <p:txBody>
          <a:bodyPr>
            <a:normAutofit fontScale="70000" lnSpcReduction="20000"/>
          </a:bodyPr>
          <a:lstStyle/>
          <a:p>
            <a:r>
              <a:rPr lang="en-US" sz="4000"/>
              <a:t>Mampu menjelaskan tahapan atau siklus proyek sains data, output dan kendala yang dihadapi pada setiap fase atau stage</a:t>
            </a:r>
          </a:p>
          <a:p>
            <a:r>
              <a:rPr lang="en-US" sz="4000"/>
              <a:t>Menerapkan </a:t>
            </a:r>
            <a:r>
              <a:rPr lang="en-US" sz="4000">
                <a:highlight>
                  <a:srgbClr val="FF00FF"/>
                </a:highlight>
              </a:rPr>
              <a:t>pendekatan matematika dan statistika </a:t>
            </a:r>
            <a:r>
              <a:rPr lang="en-US" sz="4000"/>
              <a:t>untuk mendeskripsikan data yang diterima dari pihak pemberi proyek, termasuk memeriksa kejanggalan atau kekurangan dari data tersebut</a:t>
            </a:r>
          </a:p>
          <a:p>
            <a:r>
              <a:rPr lang="en-US" sz="4000"/>
              <a:t>Menerapkan teknik visualisasi untuk mendeskripsikan data dengan lebih jelas dan memudahkan analisis dan pembersihan data</a:t>
            </a:r>
          </a:p>
          <a:p>
            <a:r>
              <a:rPr lang="en-US" sz="4000"/>
              <a:t>Menggunakan bahasa pemrograman, framework, dan library tertentu untuk analisis data, pembuatan model, dan deploy perangkat lunak sains data</a:t>
            </a:r>
          </a:p>
          <a:p>
            <a:endParaRPr lang="en-US"/>
          </a:p>
        </p:txBody>
      </p:sp>
    </p:spTree>
    <p:extLst>
      <p:ext uri="{BB962C8B-B14F-4D97-AF65-F5344CB8AC3E}">
        <p14:creationId xmlns:p14="http://schemas.microsoft.com/office/powerpoint/2010/main" val="3533761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Evaluation</a:t>
            </a:r>
          </a:p>
        </p:txBody>
      </p:sp>
      <p:sp>
        <p:nvSpPr>
          <p:cNvPr id="3" name="Content Placeholder 2"/>
          <p:cNvSpPr>
            <a:spLocks noGrp="1"/>
          </p:cNvSpPr>
          <p:nvPr>
            <p:ph idx="1"/>
          </p:nvPr>
        </p:nvSpPr>
        <p:spPr/>
        <p:txBody>
          <a:bodyPr>
            <a:normAutofit fontScale="77500" lnSpcReduction="20000"/>
          </a:bodyPr>
          <a:lstStyle/>
          <a:p>
            <a:r>
              <a:rPr lang="en-US"/>
              <a:t>Evaluasi model adalah proses menggunakan ukuran evaluasi memahami kinerja model pembelajaran mesin, serta kekuatan dan kelemahannya. </a:t>
            </a:r>
          </a:p>
          <a:p>
            <a:pPr lvl="1"/>
            <a:r>
              <a:rPr lang="en-US"/>
              <a:t>Klasifikasi :	</a:t>
            </a:r>
          </a:p>
          <a:p>
            <a:pPr lvl="2"/>
            <a:r>
              <a:rPr lang="en-US"/>
              <a:t>Akurasi</a:t>
            </a:r>
          </a:p>
          <a:p>
            <a:pPr lvl="2"/>
            <a:r>
              <a:rPr lang="en-US"/>
              <a:t>Recall</a:t>
            </a:r>
          </a:p>
          <a:p>
            <a:pPr lvl="2"/>
            <a:r>
              <a:rPr lang="en-US"/>
              <a:t>Precision</a:t>
            </a:r>
          </a:p>
          <a:p>
            <a:pPr lvl="2"/>
            <a:r>
              <a:rPr lang="en-US"/>
              <a:t>ROC</a:t>
            </a:r>
          </a:p>
          <a:p>
            <a:pPr lvl="2"/>
            <a:r>
              <a:rPr lang="en-US"/>
              <a:t>Dll</a:t>
            </a:r>
          </a:p>
          <a:p>
            <a:pPr lvl="1"/>
            <a:r>
              <a:rPr lang="en-US"/>
              <a:t>Clustering:</a:t>
            </a:r>
          </a:p>
          <a:p>
            <a:pPr lvl="2"/>
            <a:r>
              <a:rPr lang="en-US"/>
              <a:t>Internal validation ( Silhoeten coefisien)</a:t>
            </a:r>
          </a:p>
          <a:p>
            <a:pPr lvl="2"/>
            <a:r>
              <a:rPr lang="en-US"/>
              <a:t>External validation (Jika ada groudtruth)</a:t>
            </a:r>
          </a:p>
          <a:p>
            <a:pPr lvl="1"/>
            <a:r>
              <a:rPr lang="en-US"/>
              <a:t>Peramalan</a:t>
            </a:r>
          </a:p>
          <a:p>
            <a:pPr lvl="2"/>
            <a:r>
              <a:rPr lang="en-US"/>
              <a:t>MSE, RMSE, MAPE</a:t>
            </a:r>
          </a:p>
        </p:txBody>
      </p:sp>
    </p:spTree>
    <p:extLst>
      <p:ext uri="{BB962C8B-B14F-4D97-AF65-F5344CB8AC3E}">
        <p14:creationId xmlns:p14="http://schemas.microsoft.com/office/powerpoint/2010/main" val="3809045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9440-E12E-AE12-F621-58922AC1F25F}"/>
              </a:ext>
            </a:extLst>
          </p:cNvPr>
          <p:cNvSpPr>
            <a:spLocks noGrp="1"/>
          </p:cNvSpPr>
          <p:nvPr>
            <p:ph type="title"/>
          </p:nvPr>
        </p:nvSpPr>
        <p:spPr/>
        <p:txBody>
          <a:bodyPr>
            <a:normAutofit fontScale="90000"/>
          </a:bodyPr>
          <a:lstStyle/>
          <a:p>
            <a:r>
              <a:rPr lang="en-US"/>
              <a:t>Deployment</a:t>
            </a:r>
            <a:br>
              <a:rPr lang="en-US"/>
            </a:br>
            <a:endParaRPr lang="en-US"/>
          </a:p>
        </p:txBody>
      </p:sp>
      <p:sp>
        <p:nvSpPr>
          <p:cNvPr id="3" name="Content Placeholder 2">
            <a:extLst>
              <a:ext uri="{FF2B5EF4-FFF2-40B4-BE49-F238E27FC236}">
                <a16:creationId xmlns:a16="http://schemas.microsoft.com/office/drawing/2014/main" id="{F6E88020-720F-E388-4EE4-8EEC05B8791B}"/>
              </a:ext>
            </a:extLst>
          </p:cNvPr>
          <p:cNvSpPr>
            <a:spLocks noGrp="1"/>
          </p:cNvSpPr>
          <p:nvPr>
            <p:ph idx="1"/>
          </p:nvPr>
        </p:nvSpPr>
        <p:spPr/>
        <p:txBody>
          <a:bodyPr>
            <a:normAutofit/>
          </a:bodyPr>
          <a:lstStyle/>
          <a:p>
            <a:pPr algn="just"/>
            <a:r>
              <a:rPr lang="en-US"/>
              <a:t>Mengubah model dari eksperimen atau prototipe menjadi </a:t>
            </a:r>
            <a:r>
              <a:rPr lang="en-US" b="1"/>
              <a:t>solusi yang aktif dan dapat digunakan secara praktis</a:t>
            </a:r>
            <a:r>
              <a:rPr lang="en-US"/>
              <a:t>.</a:t>
            </a:r>
          </a:p>
          <a:p>
            <a:pPr algn="just"/>
            <a:r>
              <a:rPr lang="en-US"/>
              <a:t>Tujuan </a:t>
            </a:r>
          </a:p>
          <a:p>
            <a:pPr lvl="1" algn="just"/>
            <a:r>
              <a:rPr lang="en-US" altLang="en-US" sz="2000">
                <a:latin typeface="Arial" panose="020B0604020202020204" pitchFamily="34" charset="0"/>
              </a:rPr>
              <a:t>Mewujudkan nilai bisnis dari model machine learning. </a:t>
            </a:r>
          </a:p>
          <a:p>
            <a:pPr lvl="1" algn="just"/>
            <a:r>
              <a:rPr lang="en-US" altLang="en-US" sz="2000">
                <a:latin typeface="Arial" panose="020B0604020202020204" pitchFamily="34" charset="0"/>
              </a:rPr>
              <a:t>Memungkinkan pengguna (internal/eksternal) mengakses hasil prediksi secara real-time atau batch</a:t>
            </a:r>
          </a:p>
          <a:p>
            <a:pPr lvl="1" algn="just"/>
            <a:r>
              <a:rPr lang="en-US" altLang="en-US" sz="2000">
                <a:latin typeface="Arial" panose="020B0604020202020204" pitchFamily="34" charset="0"/>
              </a:rPr>
              <a:t>Mengintegrasikan model ke dalam sistem operasional perusahaan (seperti CRM, ERP, aplikasi web, dll). </a:t>
            </a:r>
          </a:p>
          <a:p>
            <a:pPr lvl="1" algn="just"/>
            <a:r>
              <a:rPr lang="en-US" altLang="en-US" sz="2000">
                <a:latin typeface="Arial" panose="020B0604020202020204" pitchFamily="34" charset="0"/>
              </a:rPr>
              <a:t>Memastikan model berjalan stabil, aman, dan dapat diskalakan</a:t>
            </a:r>
            <a:endParaRPr lang="en-US" sz="2000"/>
          </a:p>
        </p:txBody>
      </p:sp>
    </p:spTree>
    <p:extLst>
      <p:ext uri="{BB962C8B-B14F-4D97-AF65-F5344CB8AC3E}">
        <p14:creationId xmlns:p14="http://schemas.microsoft.com/office/powerpoint/2010/main" val="2267309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4FB4-82CD-684B-89A3-4A2069CC5067}"/>
              </a:ext>
            </a:extLst>
          </p:cNvPr>
          <p:cNvSpPr>
            <a:spLocks noGrp="1"/>
          </p:cNvSpPr>
          <p:nvPr>
            <p:ph type="title"/>
          </p:nvPr>
        </p:nvSpPr>
        <p:spPr/>
        <p:txBody>
          <a:bodyPr>
            <a:normAutofit fontScale="90000"/>
          </a:bodyPr>
          <a:lstStyle/>
          <a:p>
            <a:r>
              <a:rPr lang="en-US"/>
              <a:t>Kebutuhan Sain Data (Minggu depan dicek tool berikut: </a:t>
            </a:r>
            <a:r>
              <a:rPr lang="en-US">
                <a:highlight>
                  <a:srgbClr val="FF00FF"/>
                </a:highlight>
              </a:rPr>
              <a:t>tidak install dikeluarkan dari kelas !</a:t>
            </a:r>
          </a:p>
        </p:txBody>
      </p:sp>
      <p:sp>
        <p:nvSpPr>
          <p:cNvPr id="3" name="Content Placeholder 2">
            <a:extLst>
              <a:ext uri="{FF2B5EF4-FFF2-40B4-BE49-F238E27FC236}">
                <a16:creationId xmlns:a16="http://schemas.microsoft.com/office/drawing/2014/main" id="{A34A8373-34A8-D005-B746-E4295D645AA2}"/>
              </a:ext>
            </a:extLst>
          </p:cNvPr>
          <p:cNvSpPr>
            <a:spLocks noGrp="1"/>
          </p:cNvSpPr>
          <p:nvPr>
            <p:ph idx="1"/>
          </p:nvPr>
        </p:nvSpPr>
        <p:spPr/>
        <p:txBody>
          <a:bodyPr>
            <a:normAutofit fontScale="92500" lnSpcReduction="20000"/>
          </a:bodyPr>
          <a:lstStyle/>
          <a:p>
            <a:r>
              <a:rPr lang="en-US"/>
              <a:t>Tools EDA : Power BI, Exploratory</a:t>
            </a:r>
          </a:p>
          <a:p>
            <a:endParaRPr lang="en-US"/>
          </a:p>
          <a:p>
            <a:endParaRPr lang="en-US"/>
          </a:p>
          <a:p>
            <a:endParaRPr lang="en-US"/>
          </a:p>
          <a:p>
            <a:endParaRPr lang="en-US"/>
          </a:p>
          <a:p>
            <a:endParaRPr lang="en-US"/>
          </a:p>
          <a:p>
            <a:endParaRPr lang="en-US"/>
          </a:p>
          <a:p>
            <a:r>
              <a:rPr lang="en-US"/>
              <a:t>Languange : Python</a:t>
            </a:r>
          </a:p>
          <a:p>
            <a:r>
              <a:rPr lang="en-US"/>
              <a:t>Jupyter Book  : Reporting : </a:t>
            </a:r>
            <a:r>
              <a:rPr lang="en-US">
                <a:hlinkClick r:id="rId2"/>
              </a:rPr>
              <a:t>https://jupyterbook.org/en/stable/intro.html</a:t>
            </a:r>
            <a:endParaRPr lang="en-US"/>
          </a:p>
          <a:p>
            <a:endParaRPr lang="en-US"/>
          </a:p>
          <a:p>
            <a:endParaRPr lang="en-US"/>
          </a:p>
        </p:txBody>
      </p:sp>
      <p:graphicFrame>
        <p:nvGraphicFramePr>
          <p:cNvPr id="4" name="Table 3">
            <a:extLst>
              <a:ext uri="{FF2B5EF4-FFF2-40B4-BE49-F238E27FC236}">
                <a16:creationId xmlns:a16="http://schemas.microsoft.com/office/drawing/2014/main" id="{1762A3C0-BF2A-4B5C-67E2-EE37904E7A13}"/>
              </a:ext>
            </a:extLst>
          </p:cNvPr>
          <p:cNvGraphicFramePr>
            <a:graphicFrameLocks noGrp="1"/>
          </p:cNvGraphicFramePr>
          <p:nvPr>
            <p:extLst>
              <p:ext uri="{D42A27DB-BD31-4B8C-83A1-F6EECF244321}">
                <p14:modId xmlns:p14="http://schemas.microsoft.com/office/powerpoint/2010/main" val="205878797"/>
              </p:ext>
            </p:extLst>
          </p:nvPr>
        </p:nvGraphicFramePr>
        <p:xfrm>
          <a:off x="838200" y="2362200"/>
          <a:ext cx="6096000" cy="20116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930023024"/>
                    </a:ext>
                  </a:extLst>
                </a:gridCol>
              </a:tblGrid>
              <a:tr h="370840">
                <a:tc>
                  <a:txBody>
                    <a:bodyPr/>
                    <a:lstStyle/>
                    <a:p>
                      <a:r>
                        <a:rPr lang="en-US"/>
                        <a:t>Exploratory : </a:t>
                      </a:r>
                      <a:r>
                        <a:rPr lang="en-US">
                          <a:hlinkClick r:id="rId3"/>
                        </a:rPr>
                        <a:t>https://exploratory.io/</a:t>
                      </a:r>
                      <a:endParaRPr lang="en-US"/>
                    </a:p>
                    <a:p>
                      <a:r>
                        <a:rPr lang="en-US"/>
                        <a:t>Power BI : </a:t>
                      </a:r>
                      <a:r>
                        <a:rPr lang="en-US">
                          <a:hlinkClick r:id="rId4"/>
                        </a:rPr>
                        <a:t>https://www.microsoft.com/en-us/power-platform/products/power-bi/downloads</a:t>
                      </a:r>
                      <a:endParaRPr lang="en-US"/>
                    </a:p>
                    <a:p>
                      <a:r>
                        <a:rPr lang="en-US"/>
                        <a:t>Orange Data Mining : </a:t>
                      </a:r>
                      <a:r>
                        <a:rPr lang="en-US">
                          <a:hlinkClick r:id="rId5"/>
                        </a:rPr>
                        <a:t>https://orangedatamining.com/download/</a:t>
                      </a:r>
                      <a:endParaRPr lang="en-US"/>
                    </a:p>
                    <a:p>
                      <a:r>
                        <a:rPr lang="en-US"/>
                        <a:t>Sudah mempunya web statis :</a:t>
                      </a:r>
                    </a:p>
                    <a:p>
                      <a:endParaRPr lang="en-US"/>
                    </a:p>
                  </a:txBody>
                  <a:tcPr/>
                </a:tc>
                <a:extLst>
                  <a:ext uri="{0D108BD9-81ED-4DB2-BD59-A6C34878D82A}">
                    <a16:rowId xmlns:a16="http://schemas.microsoft.com/office/drawing/2014/main" val="2412810823"/>
                  </a:ext>
                </a:extLst>
              </a:tr>
            </a:tbl>
          </a:graphicData>
        </a:graphic>
      </p:graphicFrame>
    </p:spTree>
    <p:extLst>
      <p:ext uri="{BB962C8B-B14F-4D97-AF65-F5344CB8AC3E}">
        <p14:creationId xmlns:p14="http://schemas.microsoft.com/office/powerpoint/2010/main" val="4057064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2B4C-BE8B-3DB3-1B89-DC044FF7227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6BB70A9-546E-60DC-DC6B-9D929DAA32C7}"/>
              </a:ext>
            </a:extLst>
          </p:cNvPr>
          <p:cNvPicPr>
            <a:picLocks noGrp="1" noChangeAspect="1"/>
          </p:cNvPicPr>
          <p:nvPr>
            <p:ph idx="1"/>
          </p:nvPr>
        </p:nvPicPr>
        <p:blipFill>
          <a:blip r:embed="rId2"/>
          <a:stretch>
            <a:fillRect/>
          </a:stretch>
        </p:blipFill>
        <p:spPr>
          <a:xfrm>
            <a:off x="419986" y="1256802"/>
            <a:ext cx="5229428" cy="2610516"/>
          </a:xfrm>
          <a:prstGeom prst="rect">
            <a:avLst/>
          </a:prstGeom>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200400"/>
            <a:ext cx="4565867" cy="325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1C2255EB-37D8-C3C1-0F5B-569955C8A44C}"/>
              </a:ext>
            </a:extLst>
          </p:cNvPr>
          <p:cNvPicPr>
            <a:picLocks noChangeAspect="1"/>
          </p:cNvPicPr>
          <p:nvPr/>
        </p:nvPicPr>
        <p:blipFill>
          <a:blip r:embed="rId4"/>
          <a:stretch>
            <a:fillRect/>
          </a:stretch>
        </p:blipFill>
        <p:spPr>
          <a:xfrm>
            <a:off x="4191000" y="1379058"/>
            <a:ext cx="4635807" cy="2366004"/>
          </a:xfrm>
          <a:prstGeom prst="rect">
            <a:avLst/>
          </a:prstGeom>
        </p:spPr>
      </p:pic>
      <p:sp>
        <p:nvSpPr>
          <p:cNvPr id="8" name="Rectangle 7">
            <a:extLst>
              <a:ext uri="{FF2B5EF4-FFF2-40B4-BE49-F238E27FC236}">
                <a16:creationId xmlns:a16="http://schemas.microsoft.com/office/drawing/2014/main" id="{8ED7C6CA-6C51-177F-64F7-46178777288E}"/>
              </a:ext>
            </a:extLst>
          </p:cNvPr>
          <p:cNvSpPr/>
          <p:nvPr/>
        </p:nvSpPr>
        <p:spPr>
          <a:xfrm>
            <a:off x="489098" y="2119685"/>
            <a:ext cx="2675541"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Power BI</a:t>
            </a:r>
          </a:p>
        </p:txBody>
      </p:sp>
      <p:sp>
        <p:nvSpPr>
          <p:cNvPr id="9" name="Rectangle 8">
            <a:extLst>
              <a:ext uri="{FF2B5EF4-FFF2-40B4-BE49-F238E27FC236}">
                <a16:creationId xmlns:a16="http://schemas.microsoft.com/office/drawing/2014/main" id="{C05C579B-8C5B-E71E-D12B-78F90FD5EA91}"/>
              </a:ext>
            </a:extLst>
          </p:cNvPr>
          <p:cNvSpPr/>
          <p:nvPr/>
        </p:nvSpPr>
        <p:spPr>
          <a:xfrm>
            <a:off x="4584405" y="1938137"/>
            <a:ext cx="3504806" cy="923330"/>
          </a:xfrm>
          <a:prstGeom prst="rect">
            <a:avLst/>
          </a:prstGeom>
          <a:noFill/>
        </p:spPr>
        <p:txBody>
          <a:bodyPr wrap="non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Exploratory</a:t>
            </a:r>
          </a:p>
        </p:txBody>
      </p:sp>
      <p:sp>
        <p:nvSpPr>
          <p:cNvPr id="10" name="Rectangle 9">
            <a:extLst>
              <a:ext uri="{FF2B5EF4-FFF2-40B4-BE49-F238E27FC236}">
                <a16:creationId xmlns:a16="http://schemas.microsoft.com/office/drawing/2014/main" id="{24C7D79F-D9C4-2476-37CB-A841B112F773}"/>
              </a:ext>
            </a:extLst>
          </p:cNvPr>
          <p:cNvSpPr/>
          <p:nvPr/>
        </p:nvSpPr>
        <p:spPr>
          <a:xfrm>
            <a:off x="1952704" y="4048408"/>
            <a:ext cx="242386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a:ln/>
                <a:solidFill>
                  <a:schemeClr val="accent3"/>
                </a:solidFill>
                <a:effectLst/>
              </a:rPr>
              <a:t>Orange </a:t>
            </a:r>
          </a:p>
        </p:txBody>
      </p:sp>
    </p:spTree>
    <p:extLst>
      <p:ext uri="{BB962C8B-B14F-4D97-AF65-F5344CB8AC3E}">
        <p14:creationId xmlns:p14="http://schemas.microsoft.com/office/powerpoint/2010/main" val="1529243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8F3E1-6597-E92F-A30F-79C42E24FBC4}"/>
              </a:ext>
            </a:extLst>
          </p:cNvPr>
          <p:cNvSpPr>
            <a:spLocks noGrp="1"/>
          </p:cNvSpPr>
          <p:nvPr>
            <p:ph type="title"/>
          </p:nvPr>
        </p:nvSpPr>
        <p:spPr/>
        <p:txBody>
          <a:bodyPr>
            <a:normAutofit/>
          </a:bodyPr>
          <a:lstStyle/>
          <a:p>
            <a:r>
              <a:rPr lang="en-US"/>
              <a:t>Web Statis :</a:t>
            </a:r>
          </a:p>
        </p:txBody>
      </p:sp>
      <p:pic>
        <p:nvPicPr>
          <p:cNvPr id="5" name="Picture 4">
            <a:extLst>
              <a:ext uri="{FF2B5EF4-FFF2-40B4-BE49-F238E27FC236}">
                <a16:creationId xmlns:a16="http://schemas.microsoft.com/office/drawing/2014/main" id="{062CD5A4-93B7-172F-DD90-DBA7717FD764}"/>
              </a:ext>
            </a:extLst>
          </p:cNvPr>
          <p:cNvPicPr>
            <a:picLocks noChangeAspect="1"/>
          </p:cNvPicPr>
          <p:nvPr/>
        </p:nvPicPr>
        <p:blipFill>
          <a:blip r:embed="rId2"/>
          <a:stretch>
            <a:fillRect/>
          </a:stretch>
        </p:blipFill>
        <p:spPr>
          <a:xfrm>
            <a:off x="457200" y="1374058"/>
            <a:ext cx="8153400" cy="3883742"/>
          </a:xfrm>
          <a:prstGeom prst="rect">
            <a:avLst/>
          </a:prstGeom>
        </p:spPr>
      </p:pic>
      <p:sp>
        <p:nvSpPr>
          <p:cNvPr id="6" name="Rectangle 5">
            <a:extLst>
              <a:ext uri="{FF2B5EF4-FFF2-40B4-BE49-F238E27FC236}">
                <a16:creationId xmlns:a16="http://schemas.microsoft.com/office/drawing/2014/main" id="{AA719B40-ACDD-760A-C201-AF24FC0E125B}"/>
              </a:ext>
            </a:extLst>
          </p:cNvPr>
          <p:cNvSpPr/>
          <p:nvPr/>
        </p:nvSpPr>
        <p:spPr>
          <a:xfrm>
            <a:off x="762000" y="1828800"/>
            <a:ext cx="9144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6013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2E50-3774-EA19-1EB3-BAC0B26007E9}"/>
              </a:ext>
            </a:extLst>
          </p:cNvPr>
          <p:cNvSpPr>
            <a:spLocks noGrp="1"/>
          </p:cNvSpPr>
          <p:nvPr>
            <p:ph type="title"/>
          </p:nvPr>
        </p:nvSpPr>
        <p:spPr/>
        <p:txBody>
          <a:bodyPr/>
          <a:lstStyle/>
          <a:p>
            <a:r>
              <a:rPr lang="en-US"/>
              <a:t>Ringkasan</a:t>
            </a:r>
          </a:p>
        </p:txBody>
      </p:sp>
      <p:pic>
        <p:nvPicPr>
          <p:cNvPr id="205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295400"/>
            <a:ext cx="6159560" cy="4595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187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style>
          <a:lnRef idx="1">
            <a:schemeClr val="accent5"/>
          </a:lnRef>
          <a:fillRef idx="3">
            <a:schemeClr val="accent5"/>
          </a:fillRef>
          <a:effectRef idx="2">
            <a:schemeClr val="accent5"/>
          </a:effectRef>
          <a:fontRef idx="minor">
            <a:schemeClr val="lt1"/>
          </a:fontRef>
        </p:style>
        <p:txBody>
          <a:bodyPr/>
          <a:lstStyle/>
          <a:p>
            <a:r>
              <a:rPr lang="en-US"/>
              <a:t>Alhamdulillah</a:t>
            </a:r>
          </a:p>
        </p:txBody>
      </p:sp>
    </p:spTree>
    <p:extLst>
      <p:ext uri="{BB962C8B-B14F-4D97-AF65-F5344CB8AC3E}">
        <p14:creationId xmlns:p14="http://schemas.microsoft.com/office/powerpoint/2010/main" val="382645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1986-3428-5A72-8087-02E68A115C92}"/>
              </a:ext>
            </a:extLst>
          </p:cNvPr>
          <p:cNvSpPr>
            <a:spLocks noGrp="1"/>
          </p:cNvSpPr>
          <p:nvPr>
            <p:ph type="title"/>
          </p:nvPr>
        </p:nvSpPr>
        <p:spPr/>
        <p:txBody>
          <a:bodyPr/>
          <a:lstStyle/>
          <a:p>
            <a:r>
              <a:rPr lang="en-US"/>
              <a:t>Capaian Pembelajaran Mata Kuliah</a:t>
            </a:r>
          </a:p>
        </p:txBody>
      </p:sp>
      <p:sp>
        <p:nvSpPr>
          <p:cNvPr id="3" name="Content Placeholder 2">
            <a:extLst>
              <a:ext uri="{FF2B5EF4-FFF2-40B4-BE49-F238E27FC236}">
                <a16:creationId xmlns:a16="http://schemas.microsoft.com/office/drawing/2014/main" id="{F770B243-C9C2-6B23-354C-9D4E453BA4A2}"/>
              </a:ext>
            </a:extLst>
          </p:cNvPr>
          <p:cNvSpPr>
            <a:spLocks noGrp="1"/>
          </p:cNvSpPr>
          <p:nvPr>
            <p:ph idx="1"/>
          </p:nvPr>
        </p:nvSpPr>
        <p:spPr>
          <a:xfrm>
            <a:off x="457200" y="1600200"/>
            <a:ext cx="8229600" cy="4876800"/>
          </a:xfrm>
        </p:spPr>
        <p:txBody>
          <a:bodyPr>
            <a:normAutofit/>
          </a:bodyPr>
          <a:lstStyle/>
          <a:p>
            <a:r>
              <a:rPr lang="en-US"/>
              <a:t>Melakukan imputasi dan normalisasi data sehingga proses analisis nantinya dapat dilaksanakan secara tepat dan lebih mudah</a:t>
            </a:r>
          </a:p>
          <a:p>
            <a:r>
              <a:rPr lang="en-US"/>
              <a:t>Memilih dan menerapkan teknik machine learning terbaik menggunakan teknologi dan perangkat yang tepat sehingga diperoleh model yang tepat, baik untuk prediksi (klasifikasi atau regresi), segmentasi pelanggan, clustering, atau tujuan lain</a:t>
            </a:r>
          </a:p>
          <a:p>
            <a:endParaRPr lang="en-US"/>
          </a:p>
        </p:txBody>
      </p:sp>
    </p:spTree>
    <p:extLst>
      <p:ext uri="{BB962C8B-B14F-4D97-AF65-F5344CB8AC3E}">
        <p14:creationId xmlns:p14="http://schemas.microsoft.com/office/powerpoint/2010/main" val="172275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65E4-978A-8C0C-3A0F-A71EE1D3AD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C404CF-D631-BB33-EE57-BB6B463805A2}"/>
              </a:ext>
            </a:extLst>
          </p:cNvPr>
          <p:cNvSpPr>
            <a:spLocks noGrp="1"/>
          </p:cNvSpPr>
          <p:nvPr>
            <p:ph idx="1"/>
          </p:nvPr>
        </p:nvSpPr>
        <p:spPr>
          <a:xfrm>
            <a:off x="457200" y="1600200"/>
            <a:ext cx="8229600" cy="4800600"/>
          </a:xfrm>
        </p:spPr>
        <p:txBody>
          <a:bodyPr>
            <a:normAutofit fontScale="92500" lnSpcReduction="10000"/>
          </a:bodyPr>
          <a:lstStyle/>
          <a:p>
            <a:r>
              <a:rPr lang="en-US"/>
              <a:t>Menguji dan mengevaluasi kinerja model machine learning yang dihasilkan menggunakan metrik yang diakui secara internasional dan memperbaiki tahapan sebelumnya untuk memperoleh kinerja yang lebih baik</a:t>
            </a:r>
          </a:p>
          <a:p>
            <a:r>
              <a:rPr lang="en-US"/>
              <a:t>Mendeploy hasil proyek sains data sesuai dengan teknologi yang digunakan</a:t>
            </a:r>
          </a:p>
          <a:p>
            <a:r>
              <a:rPr lang="en-US"/>
              <a:t>Mampu membuat dokumen teknis pengembangan perangkat lunak sains data (untuk tim pengembang) dan dokumen panduan penggunaan (untuk pengguna)</a:t>
            </a:r>
          </a:p>
          <a:p>
            <a:endParaRPr lang="en-US"/>
          </a:p>
        </p:txBody>
      </p:sp>
    </p:spTree>
    <p:extLst>
      <p:ext uri="{BB962C8B-B14F-4D97-AF65-F5344CB8AC3E}">
        <p14:creationId xmlns:p14="http://schemas.microsoft.com/office/powerpoint/2010/main" val="18249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9D67-4BBF-7AD9-ADED-AC4DD592B5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3626FE-1421-B008-63C2-414ECE28296E}"/>
              </a:ext>
            </a:extLst>
          </p:cNvPr>
          <p:cNvSpPr>
            <a:spLocks noGrp="1"/>
          </p:cNvSpPr>
          <p:nvPr>
            <p:ph idx="1"/>
          </p:nvPr>
        </p:nvSpPr>
        <p:spPr/>
        <p:txBody>
          <a:bodyPr>
            <a:normAutofit fontScale="70000" lnSpcReduction="20000"/>
          </a:bodyPr>
          <a:lstStyle/>
          <a:p>
            <a:r>
              <a:rPr lang="en-US"/>
              <a:t>Pertemuan I</a:t>
            </a:r>
          </a:p>
          <a:p>
            <a:pPr lvl="1"/>
            <a:r>
              <a:rPr lang="en-US"/>
              <a:t>Pengantar Sains Data </a:t>
            </a:r>
          </a:p>
          <a:p>
            <a:pPr lvl="1"/>
            <a:r>
              <a:rPr lang="en-US"/>
              <a:t>Kebutuhan Sains Data • </a:t>
            </a:r>
          </a:p>
          <a:p>
            <a:pPr lvl="1"/>
            <a:r>
              <a:rPr lang="en-US"/>
              <a:t>Tahapan/Siklus hidup Sains Data</a:t>
            </a:r>
          </a:p>
          <a:p>
            <a:r>
              <a:rPr lang="en-US"/>
              <a:t>Pertemuan II</a:t>
            </a:r>
          </a:p>
          <a:p>
            <a:pPr lvl="1"/>
            <a:r>
              <a:rPr lang="en-US" sz="2700"/>
              <a:t>Business</a:t>
            </a:r>
            <a:r>
              <a:rPr lang="en-US"/>
              <a:t> Problem Understanding </a:t>
            </a:r>
          </a:p>
          <a:p>
            <a:pPr lvl="1"/>
            <a:r>
              <a:rPr lang="en-US"/>
              <a:t>Exploratory Data Analysis </a:t>
            </a:r>
          </a:p>
          <a:p>
            <a:pPr lvl="1"/>
            <a:r>
              <a:rPr lang="en-US"/>
              <a:t>Penggunaan tools statistik untuk menganalisa data (Power BI) </a:t>
            </a:r>
          </a:p>
          <a:p>
            <a:pPr lvl="1"/>
            <a:r>
              <a:rPr lang="en-US"/>
              <a:t>Data Kaggle sebagai data acuan</a:t>
            </a:r>
          </a:p>
          <a:p>
            <a:r>
              <a:rPr lang="en-US"/>
              <a:t>Pertemuan III</a:t>
            </a:r>
          </a:p>
          <a:p>
            <a:pPr lvl="1"/>
            <a:r>
              <a:rPr lang="en-US"/>
              <a:t>Data Engineering</a:t>
            </a:r>
          </a:p>
          <a:p>
            <a:pPr lvl="1"/>
            <a:r>
              <a:rPr lang="en-US"/>
              <a:t>Mapping Data o </a:t>
            </a:r>
          </a:p>
          <a:p>
            <a:pPr lvl="1"/>
            <a:r>
              <a:rPr lang="en-US"/>
              <a:t>Integrasi Data o </a:t>
            </a:r>
          </a:p>
          <a:p>
            <a:pPr lvl="1"/>
            <a:r>
              <a:rPr lang="en-US"/>
              <a:t>Transformasi Data</a:t>
            </a:r>
          </a:p>
          <a:p>
            <a:endParaRPr lang="en-US"/>
          </a:p>
        </p:txBody>
      </p:sp>
    </p:spTree>
    <p:extLst>
      <p:ext uri="{BB962C8B-B14F-4D97-AF65-F5344CB8AC3E}">
        <p14:creationId xmlns:p14="http://schemas.microsoft.com/office/powerpoint/2010/main" val="122914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EDF6-E0F9-4C48-49D7-40EB2655D8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71C24A-D401-085A-2056-CA9EB4B2F012}"/>
              </a:ext>
            </a:extLst>
          </p:cNvPr>
          <p:cNvSpPr>
            <a:spLocks noGrp="1"/>
          </p:cNvSpPr>
          <p:nvPr>
            <p:ph idx="1"/>
          </p:nvPr>
        </p:nvSpPr>
        <p:spPr/>
        <p:txBody>
          <a:bodyPr>
            <a:normAutofit fontScale="85000" lnSpcReduction="20000"/>
          </a:bodyPr>
          <a:lstStyle/>
          <a:p>
            <a:r>
              <a:rPr lang="en-US"/>
              <a:t>Pertemuan IV (Data Preparation)</a:t>
            </a:r>
          </a:p>
          <a:p>
            <a:pPr lvl="1"/>
            <a:r>
              <a:rPr lang="en-US"/>
              <a:t>Cleaning Data </a:t>
            </a:r>
          </a:p>
          <a:p>
            <a:pPr lvl="1"/>
            <a:r>
              <a:rPr lang="en-US"/>
              <a:t>Normalisasi Data </a:t>
            </a:r>
          </a:p>
          <a:p>
            <a:pPr lvl="1"/>
            <a:r>
              <a:rPr lang="en-US"/>
              <a:t>Balancing Data </a:t>
            </a:r>
          </a:p>
          <a:p>
            <a:pPr lvl="1"/>
            <a:r>
              <a:rPr lang="en-US"/>
              <a:t>Missing Value </a:t>
            </a:r>
          </a:p>
          <a:p>
            <a:pPr lvl="1"/>
            <a:r>
              <a:rPr lang="en-US"/>
              <a:t>Outlier Detection</a:t>
            </a:r>
          </a:p>
          <a:p>
            <a:pPr lvl="1"/>
            <a:r>
              <a:rPr lang="en-US"/>
              <a:t>Pertemuan IV</a:t>
            </a:r>
          </a:p>
          <a:p>
            <a:pPr lvl="1"/>
            <a:endParaRPr lang="en-US"/>
          </a:p>
          <a:p>
            <a:r>
              <a:rPr lang="en-US"/>
              <a:t>Pertemuan V (Data Preparation) </a:t>
            </a:r>
          </a:p>
          <a:p>
            <a:pPr lvl="1"/>
            <a:r>
              <a:rPr lang="en-US"/>
              <a:t>Extraction Feature </a:t>
            </a:r>
          </a:p>
          <a:p>
            <a:pPr lvl="1"/>
            <a:r>
              <a:rPr lang="en-US"/>
              <a:t>Selection Feature</a:t>
            </a:r>
          </a:p>
          <a:p>
            <a:endParaRPr lang="en-US"/>
          </a:p>
        </p:txBody>
      </p:sp>
    </p:spTree>
    <p:extLst>
      <p:ext uri="{BB962C8B-B14F-4D97-AF65-F5344CB8AC3E}">
        <p14:creationId xmlns:p14="http://schemas.microsoft.com/office/powerpoint/2010/main" val="1241950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6ADA-078F-9ED4-7F8D-9743E43B40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953405-3B39-0B31-FDA0-AED602EC87CE}"/>
              </a:ext>
            </a:extLst>
          </p:cNvPr>
          <p:cNvSpPr>
            <a:spLocks noGrp="1"/>
          </p:cNvSpPr>
          <p:nvPr>
            <p:ph idx="1"/>
          </p:nvPr>
        </p:nvSpPr>
        <p:spPr/>
        <p:txBody>
          <a:bodyPr/>
          <a:lstStyle/>
          <a:p>
            <a:r>
              <a:rPr lang="en-US"/>
              <a:t>Pertemuan VI (Modelling dan evaluasi)</a:t>
            </a:r>
          </a:p>
          <a:p>
            <a:pPr lvl="1"/>
            <a:r>
              <a:rPr lang="en-US"/>
              <a:t>Supervise Learning  </a:t>
            </a:r>
          </a:p>
          <a:p>
            <a:pPr lvl="1"/>
            <a:r>
              <a:rPr lang="en-US"/>
              <a:t>Unsupervise Learning  </a:t>
            </a:r>
          </a:p>
          <a:p>
            <a:pPr lvl="1"/>
            <a:r>
              <a:rPr lang="en-US"/>
              <a:t>Evaluasi</a:t>
            </a:r>
          </a:p>
          <a:p>
            <a:r>
              <a:rPr lang="en-US"/>
              <a:t>Pertemuan VI I(Deployment)</a:t>
            </a:r>
          </a:p>
          <a:p>
            <a:pPr lvl="1"/>
            <a:r>
              <a:rPr lang="en-US"/>
              <a:t>Framework Web</a:t>
            </a:r>
          </a:p>
          <a:p>
            <a:pPr lvl="1"/>
            <a:r>
              <a:rPr lang="en-US"/>
              <a:t>Containerisasi</a:t>
            </a:r>
          </a:p>
        </p:txBody>
      </p:sp>
    </p:spTree>
    <p:extLst>
      <p:ext uri="{BB962C8B-B14F-4D97-AF65-F5344CB8AC3E}">
        <p14:creationId xmlns:p14="http://schemas.microsoft.com/office/powerpoint/2010/main" val="15068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1500</TotalTime>
  <Words>1856</Words>
  <Application>Microsoft Office PowerPoint</Application>
  <PresentationFormat>On-screen Show (4:3)</PresentationFormat>
  <Paragraphs>290</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Wingdings</vt:lpstr>
      <vt:lpstr>Office Theme</vt:lpstr>
      <vt:lpstr>Pengantar Proyek Sain Data KONSEP DAN IMPLEMENTASI DATA SCIENCE UNTUK ANALISA BISNIS</vt:lpstr>
      <vt:lpstr>Ketentuan Kuliah PSD</vt:lpstr>
      <vt:lpstr>Rencana Pembelajan Semester</vt:lpstr>
      <vt:lpstr>Capaian Pembelajaran Mata Kuliah</vt:lpstr>
      <vt:lpstr>Capaian Pembelajaran Mata Kuliah</vt:lpstr>
      <vt:lpstr>PowerPoint Presentation</vt:lpstr>
      <vt:lpstr>PowerPoint Presentation</vt:lpstr>
      <vt:lpstr>PowerPoint Presentation</vt:lpstr>
      <vt:lpstr>PowerPoint Presentation</vt:lpstr>
      <vt:lpstr>Pengertian dan Manfaat</vt:lpstr>
      <vt:lpstr>Manfaat Sains Data (Data Mining) </vt:lpstr>
      <vt:lpstr>Membantu dalam membuat keputusan bisnis</vt:lpstr>
      <vt:lpstr>Credit Risk Modeling </vt:lpstr>
      <vt:lpstr>Memahami pelanggan dan pasar</vt:lpstr>
      <vt:lpstr>Data Pelanggan</vt:lpstr>
      <vt:lpstr>Memperbaiki kualitas produk</vt:lpstr>
      <vt:lpstr>Meningkatkan layanan</vt:lpstr>
      <vt:lpstr>Meningkatkan layanan</vt:lpstr>
      <vt:lpstr>Memperbaiki proses bisnis</vt:lpstr>
      <vt:lpstr>Uses Cases</vt:lpstr>
      <vt:lpstr>Kolaborasi Manager  Proses Sains Data</vt:lpstr>
      <vt:lpstr>Tugas Data Scientist</vt:lpstr>
      <vt:lpstr>Karier Sains Data</vt:lpstr>
      <vt:lpstr>Data Scientist</vt:lpstr>
      <vt:lpstr>Data Scientist</vt:lpstr>
      <vt:lpstr>Data Scientist</vt:lpstr>
      <vt:lpstr>Data Scientist</vt:lpstr>
      <vt:lpstr>Data Scientist</vt:lpstr>
      <vt:lpstr>Data storyteller : data-driven </vt:lpstr>
      <vt:lpstr>Skill yang dibutuhkan</vt:lpstr>
      <vt:lpstr>Komunitas Sains Data </vt:lpstr>
      <vt:lpstr>Kurikulum Sains Data</vt:lpstr>
      <vt:lpstr>Metodology Sains Data</vt:lpstr>
      <vt:lpstr>CRISP-DM </vt:lpstr>
      <vt:lpstr>Tahapan CRISP-DM</vt:lpstr>
      <vt:lpstr>Bussiness Understanding</vt:lpstr>
      <vt:lpstr>Data understanding</vt:lpstr>
      <vt:lpstr>Data preprocessing</vt:lpstr>
      <vt:lpstr>Modelling</vt:lpstr>
      <vt:lpstr>Evaluation</vt:lpstr>
      <vt:lpstr>Deployment </vt:lpstr>
      <vt:lpstr>Kebutuhan Sain Data (Minggu depan dicek tool berikut: tidak install dikeluarkan dari kelas !</vt:lpstr>
      <vt:lpstr>PowerPoint Presentation</vt:lpstr>
      <vt:lpstr>Web Statis :</vt:lpstr>
      <vt:lpstr>Ringkasan</vt:lpstr>
      <vt:lpstr>Alhamdulillah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DAN IMPLEMENTASI DATA SCIENCE</dc:title>
  <dc:creator>ana computer</dc:creator>
  <cp:lastModifiedBy>mulaab mulyo</cp:lastModifiedBy>
  <cp:revision>114</cp:revision>
  <dcterms:created xsi:type="dcterms:W3CDTF">2022-10-05T06:01:45Z</dcterms:created>
  <dcterms:modified xsi:type="dcterms:W3CDTF">2025-08-25T02:37:59Z</dcterms:modified>
</cp:coreProperties>
</file>