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303F-889E-8D4C-9829-936DB0C63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194E6-9BB2-C94D-B959-1FB533D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0904-5EB5-D24F-BB97-1C14EFAF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4268-F2C6-DD44-A0DE-3E4487822BD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6FAD2-3911-F44F-812C-9E837030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20DF-AE93-C743-B9EF-54ACBBD2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61-CA0B-6744-8584-B344B57D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F875-45AA-E248-8B50-3C25F692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07D56-A0AF-F14D-B294-82378C016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12B03-403D-AB4B-9FF3-BCACE389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4268-F2C6-DD44-A0DE-3E4487822BD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8AC1A-858B-1E47-9D9F-146FDFC1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D58C-0CF7-ED48-B4A7-7541B294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61-CA0B-6744-8584-B344B57D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46D51-AA1D-E34E-A3F7-3955EBEB2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EAEB-BBD3-B14E-97AE-FA42DFF1C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CBC6-91E1-8C4B-88CA-B5E876CF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4268-F2C6-DD44-A0DE-3E4487822BD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D6D8-E096-D340-A822-C6FAE40C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97D3-8461-2B4D-AF55-333DDE3E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61-CA0B-6744-8584-B344B57D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5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D8ED-6DA3-9440-B2E8-B88DCB7C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7640-C2CD-F946-A24F-DA2DA76F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6BEC-9F44-9847-9D5D-6120A4E1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4268-F2C6-DD44-A0DE-3E4487822BD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48A-4D8C-974E-A644-98323110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6F3A-A873-7A4B-869B-C3C6CA76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61-CA0B-6744-8584-B344B57D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A30D-63BA-0941-90BF-F888FB9B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7F57-3F59-CB43-8FB6-547233DA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22092-1BAC-0241-8F5C-B77944A7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4268-F2C6-DD44-A0DE-3E4487822BD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C3FA-EF3B-E34F-8DC6-FB3B3B0B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C1AB-E6D4-D541-B81C-19690D9F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61-CA0B-6744-8584-B344B57D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1A67-8C29-0345-88B0-E38B5C10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DC0F-0D86-1C4F-97C4-4D676EC16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FCB5-443E-794E-8AC2-F43DE6E69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A5C6-8B9D-F64E-ACB0-1031415D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4268-F2C6-DD44-A0DE-3E4487822BD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C0B03-1747-DC49-9D90-E36C3984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244B9-0F1F-9647-8A63-14E0368A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61-CA0B-6744-8584-B344B57D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3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5A1D-4A5D-BF45-AEBE-6A4D4460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59D62-00E9-AF41-A361-DC03DFF43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BF243-37B7-604D-B734-F6FDB7C8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14CDB-0DF6-0747-9867-0CFD32FCE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9E1EF-4C68-434F-89CA-A693DCEC9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18CB5-908A-2E42-AB4A-84E9601F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4268-F2C6-DD44-A0DE-3E4487822BD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02004-A932-4840-8181-14FFFCDB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5BFF7-0670-924D-8ACB-8FD5DF64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61-CA0B-6744-8584-B344B57D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2AD9-5FE0-2042-9959-D51E5A6F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641B9-66EC-E147-8E8F-1D7D17D9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4268-F2C6-DD44-A0DE-3E4487822BD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DE17D-E5BA-904E-A273-5B51BED7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2E183-B5AF-8047-AC54-55787EA9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61-CA0B-6744-8584-B344B57D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A6F66-50E4-7041-8878-99A50AF1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4268-F2C6-DD44-A0DE-3E4487822BD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3E7A1-EFA5-1F4E-9A23-C5396AEF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21FE-7772-D444-8D08-F75543BD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61-CA0B-6744-8584-B344B57D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8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EC17-C201-784F-8601-96C2793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6BF1-0DBE-E148-A57F-431AFC47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84304-314F-404D-9096-38ACED667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CA516-6194-FE4E-B200-F50FF041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4268-F2C6-DD44-A0DE-3E4487822BD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0BF27-31DE-6344-BB7A-BC4D4B8E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28250-A113-5342-8D2D-E51B800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61-CA0B-6744-8584-B344B57D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9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48F0-A16F-3B4A-BF73-F953E0FF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83F6F-28C7-D44B-9809-D67F60AC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76C64-2101-524B-892A-BAB772CCC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27A0-C68D-CE4C-BD62-72E60A71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4268-F2C6-DD44-A0DE-3E4487822BD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70D81-A62E-AB46-ACD1-ABC19132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38DF6-FFFE-0440-9022-64EDD807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61-CA0B-6744-8584-B344B57D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9351E-87D2-CA44-A83C-39A0AB7B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2C32A-BC66-5049-B9FB-4A96619F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9282-C531-CA40-BD8F-3033B7852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4268-F2C6-DD44-A0DE-3E4487822BD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582A-DB12-3D4B-8765-CD152671D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ABE1-1771-C749-B579-7E53A6838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CBE61-CA0B-6744-8584-B344B57D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F40893-63E6-B746-B215-FF3B54510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800000">
            <a:off x="580271" y="2943005"/>
            <a:ext cx="3564991" cy="1592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BC6E42-4E24-F246-A607-756B96D3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603310" y="2939093"/>
            <a:ext cx="3098618" cy="1596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401C6-CEE1-6549-B26C-653B2B96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75676" flipH="1">
            <a:off x="9340079" y="780611"/>
            <a:ext cx="1899122" cy="146477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28C026C-4AF6-AF4A-9985-36D283881792}"/>
              </a:ext>
            </a:extLst>
          </p:cNvPr>
          <p:cNvSpPr/>
          <p:nvPr/>
        </p:nvSpPr>
        <p:spPr>
          <a:xfrm>
            <a:off x="2262528" y="3801960"/>
            <a:ext cx="668241" cy="6334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EC93A00-E3F5-7C4A-B563-33317882A8BA}"/>
              </a:ext>
            </a:extLst>
          </p:cNvPr>
          <p:cNvCxnSpPr>
            <a:cxnSpLocks/>
          </p:cNvCxnSpPr>
          <p:nvPr/>
        </p:nvCxnSpPr>
        <p:spPr>
          <a:xfrm flipV="1">
            <a:off x="4145262" y="3185380"/>
            <a:ext cx="1458048" cy="199292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4FD48B7-87B0-8346-937F-2B955881EC2A}"/>
              </a:ext>
            </a:extLst>
          </p:cNvPr>
          <p:cNvSpPr/>
          <p:nvPr/>
        </p:nvSpPr>
        <p:spPr>
          <a:xfrm>
            <a:off x="3493335" y="3451270"/>
            <a:ext cx="668241" cy="6334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5DA20EE-122C-A846-8292-96D5786D1524}"/>
              </a:ext>
            </a:extLst>
          </p:cNvPr>
          <p:cNvCxnSpPr>
            <a:cxnSpLocks/>
          </p:cNvCxnSpPr>
          <p:nvPr/>
        </p:nvCxnSpPr>
        <p:spPr>
          <a:xfrm>
            <a:off x="4145261" y="4014788"/>
            <a:ext cx="1458049" cy="314325"/>
          </a:xfrm>
          <a:prstGeom prst="bentConnector3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370D7AD-81E8-C741-ADC0-9F85F593EEDD}"/>
              </a:ext>
            </a:extLst>
          </p:cNvPr>
          <p:cNvCxnSpPr>
            <a:cxnSpLocks/>
          </p:cNvCxnSpPr>
          <p:nvPr/>
        </p:nvCxnSpPr>
        <p:spPr>
          <a:xfrm flipV="1">
            <a:off x="4145260" y="2043113"/>
            <a:ext cx="5184489" cy="1818553"/>
          </a:xfrm>
          <a:prstGeom prst="bentConnector3">
            <a:avLst/>
          </a:prstGeom>
          <a:ln w="38100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E195720-D420-C849-BA97-4BD7EA523323}"/>
              </a:ext>
            </a:extLst>
          </p:cNvPr>
          <p:cNvCxnSpPr>
            <a:cxnSpLocks/>
          </p:cNvCxnSpPr>
          <p:nvPr/>
        </p:nvCxnSpPr>
        <p:spPr>
          <a:xfrm flipV="1">
            <a:off x="4145259" y="1757363"/>
            <a:ext cx="4948772" cy="1871662"/>
          </a:xfrm>
          <a:prstGeom prst="bentConnector3">
            <a:avLst/>
          </a:prstGeom>
          <a:ln w="38100">
            <a:solidFill>
              <a:schemeClr val="bg2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B578B6E-E278-EC4C-ADEF-D7F8340CBD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01364" y="2738797"/>
            <a:ext cx="1885274" cy="1314448"/>
          </a:xfrm>
          <a:prstGeom prst="bentConnector3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F6195E34-31A3-BC4B-B2EB-AB7D23924882}"/>
              </a:ext>
            </a:extLst>
          </p:cNvPr>
          <p:cNvCxnSpPr>
            <a:cxnSpLocks/>
          </p:cNvCxnSpPr>
          <p:nvPr/>
        </p:nvCxnSpPr>
        <p:spPr>
          <a:xfrm flipV="1">
            <a:off x="8482866" y="2300262"/>
            <a:ext cx="1032531" cy="885118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5DA5D6-08D9-004C-AF3E-A8ADC659AB19}"/>
              </a:ext>
            </a:extLst>
          </p:cNvPr>
          <p:cNvSpPr txBox="1"/>
          <p:nvPr/>
        </p:nvSpPr>
        <p:spPr>
          <a:xfrm>
            <a:off x="336007" y="4329113"/>
            <a:ext cx="1283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USB port</a:t>
            </a:r>
          </a:p>
          <a:p>
            <a:pPr algn="ctr"/>
            <a:r>
              <a:rPr lang="en-US" dirty="0"/>
              <a:t> on PC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77F380-E735-A94F-BFEA-393E1521EC91}"/>
              </a:ext>
            </a:extLst>
          </p:cNvPr>
          <p:cNvSpPr txBox="1"/>
          <p:nvPr/>
        </p:nvSpPr>
        <p:spPr>
          <a:xfrm>
            <a:off x="2121258" y="5294376"/>
            <a:ext cx="11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Bridge to</a:t>
            </a:r>
          </a:p>
          <a:p>
            <a:pPr algn="ctr"/>
            <a:r>
              <a:rPr lang="en-US" dirty="0"/>
              <a:t> 5 volt pin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B40658-8F0A-6449-B911-CCEBF84342E9}"/>
              </a:ext>
            </a:extLst>
          </p:cNvPr>
          <p:cNvSpPr txBox="1"/>
          <p:nvPr/>
        </p:nvSpPr>
        <p:spPr>
          <a:xfrm>
            <a:off x="2676603" y="2248687"/>
            <a:ext cx="247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Remove bridge between</a:t>
            </a:r>
          </a:p>
          <a:p>
            <a:pPr algn="ctr"/>
            <a:r>
              <a:rPr lang="en-US" dirty="0"/>
              <a:t> TX and Rx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16A6A6-34EC-3249-9EE4-711302D25CF0}"/>
              </a:ext>
            </a:extLst>
          </p:cNvPr>
          <p:cNvCxnSpPr>
            <a:cxnSpLocks/>
          </p:cNvCxnSpPr>
          <p:nvPr/>
        </p:nvCxnSpPr>
        <p:spPr>
          <a:xfrm flipH="1" flipV="1">
            <a:off x="2623355" y="4648045"/>
            <a:ext cx="53247" cy="545878"/>
          </a:xfrm>
          <a:prstGeom prst="straightConnector1">
            <a:avLst/>
          </a:prstGeom>
          <a:ln w="1079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0543EA-5707-9049-BC7B-9578DC4B40BA}"/>
              </a:ext>
            </a:extLst>
          </p:cNvPr>
          <p:cNvCxnSpPr>
            <a:cxnSpLocks/>
          </p:cNvCxnSpPr>
          <p:nvPr/>
        </p:nvCxnSpPr>
        <p:spPr>
          <a:xfrm flipH="1" flipV="1">
            <a:off x="804480" y="3773143"/>
            <a:ext cx="53247" cy="545878"/>
          </a:xfrm>
          <a:prstGeom prst="straightConnector1">
            <a:avLst/>
          </a:prstGeom>
          <a:ln w="1079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D4C91F-E0E7-4843-BD3B-734C9AC71DE0}"/>
              </a:ext>
            </a:extLst>
          </p:cNvPr>
          <p:cNvCxnSpPr>
            <a:cxnSpLocks/>
          </p:cNvCxnSpPr>
          <p:nvPr/>
        </p:nvCxnSpPr>
        <p:spPr>
          <a:xfrm flipH="1">
            <a:off x="3959611" y="2895018"/>
            <a:ext cx="165246" cy="489654"/>
          </a:xfrm>
          <a:prstGeom prst="straightConnector1">
            <a:avLst/>
          </a:prstGeom>
          <a:ln w="1079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E449012-1851-EB4F-8E7B-6828AA1C0D16}"/>
              </a:ext>
            </a:extLst>
          </p:cNvPr>
          <p:cNvSpPr txBox="1"/>
          <p:nvPr/>
        </p:nvSpPr>
        <p:spPr>
          <a:xfrm>
            <a:off x="1395313" y="254968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CH340G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DB811-E596-5647-B212-B75A8BFD1633}"/>
              </a:ext>
            </a:extLst>
          </p:cNvPr>
          <p:cNvSpPr txBox="1"/>
          <p:nvPr/>
        </p:nvSpPr>
        <p:spPr>
          <a:xfrm>
            <a:off x="5976201" y="460619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XL6009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8129F7-9F8A-A24A-B0C4-585C71E31CC8}"/>
              </a:ext>
            </a:extLst>
          </p:cNvPr>
          <p:cNvSpPr txBox="1"/>
          <p:nvPr/>
        </p:nvSpPr>
        <p:spPr>
          <a:xfrm>
            <a:off x="8617555" y="777652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Higo Mini B Male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6749554-88F7-8D4E-8852-27B14D3B2607}"/>
              </a:ext>
            </a:extLst>
          </p:cNvPr>
          <p:cNvSpPr/>
          <p:nvPr/>
        </p:nvSpPr>
        <p:spPr>
          <a:xfrm>
            <a:off x="6096000" y="2895018"/>
            <a:ext cx="641504" cy="7340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EF8713-F759-FA4B-958A-46E24A361E2F}"/>
              </a:ext>
            </a:extLst>
          </p:cNvPr>
          <p:cNvCxnSpPr>
            <a:cxnSpLocks/>
          </p:cNvCxnSpPr>
          <p:nvPr/>
        </p:nvCxnSpPr>
        <p:spPr>
          <a:xfrm>
            <a:off x="6177574" y="2220810"/>
            <a:ext cx="171918" cy="858396"/>
          </a:xfrm>
          <a:prstGeom prst="straightConnector1">
            <a:avLst/>
          </a:prstGeom>
          <a:ln w="1079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A167A8B-3AC6-0447-BD25-CC9BAF70259A}"/>
              </a:ext>
            </a:extLst>
          </p:cNvPr>
          <p:cNvSpPr txBox="1"/>
          <p:nvPr/>
        </p:nvSpPr>
        <p:spPr>
          <a:xfrm>
            <a:off x="4123975" y="1496882"/>
            <a:ext cx="243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voltage </a:t>
            </a:r>
          </a:p>
          <a:p>
            <a:pPr algn="ctr"/>
            <a:r>
              <a:rPr lang="en-US" dirty="0"/>
              <a:t>potentiometer adjuster</a:t>
            </a:r>
          </a:p>
        </p:txBody>
      </p:sp>
    </p:spTree>
    <p:extLst>
      <p:ext uri="{BB962C8B-B14F-4D97-AF65-F5344CB8AC3E}">
        <p14:creationId xmlns:p14="http://schemas.microsoft.com/office/powerpoint/2010/main" val="67821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Hine</dc:creator>
  <cp:lastModifiedBy>Richard Hine</cp:lastModifiedBy>
  <cp:revision>15</cp:revision>
  <dcterms:created xsi:type="dcterms:W3CDTF">2020-06-28T14:44:43Z</dcterms:created>
  <dcterms:modified xsi:type="dcterms:W3CDTF">2020-06-28T15:25:57Z</dcterms:modified>
</cp:coreProperties>
</file>