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0" r:id="rId3"/>
    <p:sldId id="274" r:id="rId4"/>
    <p:sldId id="284" r:id="rId5"/>
    <p:sldId id="300" r:id="rId6"/>
    <p:sldId id="275" r:id="rId7"/>
    <p:sldId id="285" r:id="rId8"/>
    <p:sldId id="301" r:id="rId9"/>
    <p:sldId id="276" r:id="rId10"/>
    <p:sldId id="281" r:id="rId11"/>
    <p:sldId id="302" r:id="rId12"/>
    <p:sldId id="303" r:id="rId13"/>
    <p:sldId id="287" r:id="rId14"/>
    <p:sldId id="305" r:id="rId15"/>
    <p:sldId id="304" r:id="rId16"/>
    <p:sldId id="306" r:id="rId17"/>
    <p:sldId id="286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96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9998" cy="599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DE987-AD4F-42F7-BCE6-1D83CEEA8277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2CEF6-79DB-4E83-86F8-E8A316B963AA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B595A-AC0F-4291-82B8-A7FB809CB4D6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EC65-6B9D-4365-A9BE-E381D48C1A7B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6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4E259-A2C1-474D-9515-81C80AD825CB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CE380-EC53-40F5-8CDC-C8750E52F86B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88B9-711A-4AB5-A3BE-DF6B137F29FA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D1328-80CD-4310-9302-419805AE1495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2E893-7B06-4A02-A2AE-4513FEB41417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5E1D5-32AC-4DB9-8AE6-196804032EDB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9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900"/>
            </a:lvl2pPr>
            <a:lvl3pPr marL="914377" indent="0">
              <a:buNone/>
              <a:defRPr sz="1600"/>
            </a:lvl3pPr>
            <a:lvl4pPr marL="1371566" indent="0">
              <a:buNone/>
              <a:defRPr sz="1500"/>
            </a:lvl4pPr>
            <a:lvl5pPr marL="1828754" indent="0">
              <a:buNone/>
              <a:defRPr sz="1500"/>
            </a:lvl5pPr>
            <a:lvl6pPr marL="2285943" indent="0">
              <a:buNone/>
              <a:defRPr sz="1500"/>
            </a:lvl6pPr>
            <a:lvl7pPr marL="2743131" indent="0">
              <a:buNone/>
              <a:defRPr sz="1500"/>
            </a:lvl7pPr>
            <a:lvl8pPr marL="3200320" indent="0">
              <a:buNone/>
              <a:defRPr sz="1500"/>
            </a:lvl8pPr>
            <a:lvl9pPr marL="3657509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66C57-C820-475F-811F-1372480FC93E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D1645-574A-4BFF-99EA-16A0D59DBA04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1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83289-E460-4E0E-B666-94B83AF3039F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3F016-6A1B-4F18-850C-17BB76B69C76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7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4F079-2D46-4693-AE4E-2F6400BF8D28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743B8-4737-46DE-90E5-B436240FBDE0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0FA88-7D75-4146-A061-4E5F8F17ED41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9D318-3B12-4DE7-87EC-C7DC7CE2513F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7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63A10-37F0-4017-8746-281DF2150FF6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FE695-A3FF-4D6B-8F0D-87ECFF7D731C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3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40116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29218-E1BB-461D-BF7C-4B5E349B2320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F872B-D4E6-4FD8-B108-0213336FB63E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5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0FA1F-A421-49F3-8191-8B7CFFC1905F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60F1B-E99E-45B6-9838-9F8785F56999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2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81363-8E2F-4C62-A123-CFA2CC7603DA}" type="datetime1">
              <a:rPr lang="zh-CN" altLang="en-US"/>
              <a:pPr>
                <a:defRPr/>
              </a:pPr>
              <a:t>2015/12/15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595650-5656-4BC7-9B59-FD15BE031BD6}" type="slidenum">
              <a:rPr lang="zh-CN" altLang="en-US"/>
              <a:pPr>
                <a:defRPr/>
              </a:pPr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2813" indent="-912813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2813" indent="-912813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marL="912813" indent="-912813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marL="912813" indent="-912813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marL="912813" indent="-912813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1371566" indent="-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754" indent="-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5943" indent="-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131" indent="-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7013" indent="-227013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42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14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5986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5813" indent="-2270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537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726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8914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10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任意多边形 18"/>
          <p:cNvSpPr>
            <a:spLocks noChangeArrowheads="1"/>
          </p:cNvSpPr>
          <p:nvPr/>
        </p:nvSpPr>
        <p:spPr bwMode="auto">
          <a:xfrm>
            <a:off x="0" y="0"/>
            <a:ext cx="6096000" cy="6858000"/>
          </a:xfrm>
          <a:custGeom>
            <a:avLst/>
            <a:gdLst>
              <a:gd name="T0" fmla="*/ 0 w 6096000"/>
              <a:gd name="T1" fmla="*/ 0 h 6858000"/>
              <a:gd name="T2" fmla="*/ 6096000 w 6096000"/>
              <a:gd name="T3" fmla="*/ 3429000 h 6858000"/>
              <a:gd name="T4" fmla="*/ 0 w 6096000"/>
              <a:gd name="T5" fmla="*/ 6858000 h 6858000"/>
              <a:gd name="T6" fmla="*/ 0 60000 65536"/>
              <a:gd name="T7" fmla="*/ 0 60000 65536"/>
              <a:gd name="T8" fmla="*/ 0 60000 65536"/>
              <a:gd name="T9" fmla="*/ 0 w 6096000"/>
              <a:gd name="T10" fmla="*/ 0 h 6858000"/>
              <a:gd name="T11" fmla="*/ 6096000 w 6096000"/>
              <a:gd name="T12" fmla="*/ 6858000 h 6858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2051" name="任意多边形 22"/>
          <p:cNvSpPr>
            <a:spLocks noChangeArrowheads="1"/>
          </p:cNvSpPr>
          <p:nvPr/>
        </p:nvSpPr>
        <p:spPr bwMode="auto">
          <a:xfrm rot="10800000">
            <a:off x="8439150" y="3175"/>
            <a:ext cx="3752850" cy="1612900"/>
          </a:xfrm>
          <a:custGeom>
            <a:avLst/>
            <a:gdLst>
              <a:gd name="T0" fmla="*/ 3752694 w 3753006"/>
              <a:gd name="T1" fmla="*/ 1611927 h 1613874"/>
              <a:gd name="T2" fmla="*/ 0 w 3753006"/>
              <a:gd name="T3" fmla="*/ 1611927 h 1613874"/>
              <a:gd name="T4" fmla="*/ 0 w 3753006"/>
              <a:gd name="T5" fmla="*/ 1611926 h 1613874"/>
              <a:gd name="T6" fmla="*/ 2868871 w 3753006"/>
              <a:gd name="T7" fmla="*/ 0 h 1613874"/>
              <a:gd name="T8" fmla="*/ 0 60000 65536"/>
              <a:gd name="T9" fmla="*/ 0 60000 65536"/>
              <a:gd name="T10" fmla="*/ 0 60000 65536"/>
              <a:gd name="T11" fmla="*/ 0 60000 65536"/>
              <a:gd name="T12" fmla="*/ 0 w 3753006"/>
              <a:gd name="T13" fmla="*/ 0 h 1613874"/>
              <a:gd name="T14" fmla="*/ 3753006 w 3753006"/>
              <a:gd name="T15" fmla="*/ 1613874 h 16138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53006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lnTo>
                  <a:pt x="3753006" y="1613874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2052" name="任意多边形 23"/>
          <p:cNvSpPr>
            <a:spLocks noChangeArrowheads="1"/>
          </p:cNvSpPr>
          <p:nvPr/>
        </p:nvSpPr>
        <p:spPr bwMode="auto">
          <a:xfrm rot="10800000">
            <a:off x="0" y="3175"/>
            <a:ext cx="12192000" cy="3429000"/>
          </a:xfrm>
          <a:custGeom>
            <a:avLst/>
            <a:gdLst>
              <a:gd name="T0" fmla="*/ 1 w 12192000"/>
              <a:gd name="T1" fmla="*/ 3429000 h 3429000"/>
              <a:gd name="T2" fmla="*/ 0 w 12192000"/>
              <a:gd name="T3" fmla="*/ 3429000 h 3429000"/>
              <a:gd name="T4" fmla="*/ 1 w 12192000"/>
              <a:gd name="T5" fmla="*/ 3428998 h 3429000"/>
              <a:gd name="T6" fmla="*/ 12192000 w 12192000"/>
              <a:gd name="T7" fmla="*/ 3429000 h 3429000"/>
              <a:gd name="T8" fmla="*/ 3753006 w 12192000"/>
              <a:gd name="T9" fmla="*/ 3429000 h 3429000"/>
              <a:gd name="T10" fmla="*/ 2869108 w 12192000"/>
              <a:gd name="T11" fmla="*/ 1815126 h 3429000"/>
              <a:gd name="T12" fmla="*/ 6096000 w 12192000"/>
              <a:gd name="T13" fmla="*/ 0 h 3429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92000"/>
              <a:gd name="T22" fmla="*/ 0 h 3429000"/>
              <a:gd name="T23" fmla="*/ 12192000 w 12192000"/>
              <a:gd name="T24" fmla="*/ 3429000 h 3429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lnTo>
                  <a:pt x="1" y="3429000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lnTo>
                  <a:pt x="12192000" y="342900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2053" name="任意多边形 24"/>
          <p:cNvSpPr>
            <a:spLocks noChangeArrowheads="1"/>
          </p:cNvSpPr>
          <p:nvPr/>
        </p:nvSpPr>
        <p:spPr bwMode="auto">
          <a:xfrm flipH="1">
            <a:off x="8128000" y="0"/>
            <a:ext cx="4064000" cy="6858000"/>
          </a:xfrm>
          <a:custGeom>
            <a:avLst/>
            <a:gdLst>
              <a:gd name="T0" fmla="*/ 0 w 4064001"/>
              <a:gd name="T1" fmla="*/ 0 h 6857999"/>
              <a:gd name="T2" fmla="*/ 0 w 4064001"/>
              <a:gd name="T3" fmla="*/ 6858004 h 6857999"/>
              <a:gd name="T4" fmla="*/ 2 w 4064001"/>
              <a:gd name="T5" fmla="*/ 6858004 h 6857999"/>
              <a:gd name="T6" fmla="*/ 4064000 w 4064001"/>
              <a:gd name="T7" fmla="*/ 4572003 h 6857999"/>
              <a:gd name="T8" fmla="*/ 2323122 w 4064001"/>
              <a:gd name="T9" fmla="*/ 2613514 h 6857999"/>
              <a:gd name="T10" fmla="*/ 1 w 4064001"/>
              <a:gd name="T11" fmla="*/ 6855212 h 6857999"/>
              <a:gd name="T12" fmla="*/ 1 w 4064001"/>
              <a:gd name="T13" fmla="*/ 1 h 68579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64001"/>
              <a:gd name="T22" fmla="*/ 0 h 6857999"/>
              <a:gd name="T23" fmla="*/ 4064001 w 4064001"/>
              <a:gd name="T24" fmla="*/ 6857999 h 68579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2054" name="任意多边形 25"/>
          <p:cNvSpPr>
            <a:spLocks noChangeArrowheads="1"/>
          </p:cNvSpPr>
          <p:nvPr/>
        </p:nvSpPr>
        <p:spPr bwMode="auto">
          <a:xfrm flipH="1">
            <a:off x="9869488" y="0"/>
            <a:ext cx="2322512" cy="6854825"/>
          </a:xfrm>
          <a:custGeom>
            <a:avLst/>
            <a:gdLst>
              <a:gd name="T0" fmla="*/ 0 w 2323123"/>
              <a:gd name="T1" fmla="*/ 0 h 6855207"/>
              <a:gd name="T2" fmla="*/ 0 w 2323123"/>
              <a:gd name="T3" fmla="*/ 6854445 h 6855207"/>
              <a:gd name="T4" fmla="*/ 2321902 w 2323123"/>
              <a:gd name="T5" fmla="*/ 2613222 h 6855207"/>
              <a:gd name="T6" fmla="*/ 3 w 2323123"/>
              <a:gd name="T7" fmla="*/ 2 h 6855207"/>
              <a:gd name="T8" fmla="*/ 0 60000 65536"/>
              <a:gd name="T9" fmla="*/ 0 60000 65536"/>
              <a:gd name="T10" fmla="*/ 0 60000 65536"/>
              <a:gd name="T11" fmla="*/ 0 60000 65536"/>
              <a:gd name="T12" fmla="*/ 0 w 2323123"/>
              <a:gd name="T13" fmla="*/ 0 h 6855207"/>
              <a:gd name="T14" fmla="*/ 2323123 w 2323123"/>
              <a:gd name="T15" fmla="*/ 6855207 h 68552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2055" name="任意多边形 26"/>
          <p:cNvSpPr>
            <a:spLocks noChangeArrowheads="1"/>
          </p:cNvSpPr>
          <p:nvPr/>
        </p:nvSpPr>
        <p:spPr bwMode="auto">
          <a:xfrm flipH="1">
            <a:off x="9321800" y="0"/>
            <a:ext cx="2870200" cy="2613025"/>
          </a:xfrm>
          <a:custGeom>
            <a:avLst/>
            <a:gdLst>
              <a:gd name="T0" fmla="*/ 0 w 2870255"/>
              <a:gd name="T1" fmla="*/ 0 h 2613510"/>
              <a:gd name="T2" fmla="*/ 2323030 w 2870255"/>
              <a:gd name="T3" fmla="*/ 2612539 h 2613510"/>
              <a:gd name="T4" fmla="*/ 2870146 w 2870255"/>
              <a:gd name="T5" fmla="*/ 1613918 h 2613510"/>
              <a:gd name="T6" fmla="*/ 0 60000 65536"/>
              <a:gd name="T7" fmla="*/ 0 60000 65536"/>
              <a:gd name="T8" fmla="*/ 0 60000 65536"/>
              <a:gd name="T9" fmla="*/ 0 w 2870255"/>
              <a:gd name="T10" fmla="*/ 0 h 2613510"/>
              <a:gd name="T11" fmla="*/ 2870255 w 2870255"/>
              <a:gd name="T12" fmla="*/ 2613510 h 26135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lnTo>
                  <a:pt x="0" y="0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2056" name="任意多边形 27"/>
          <p:cNvSpPr>
            <a:spLocks noChangeArrowheads="1"/>
          </p:cNvSpPr>
          <p:nvPr/>
        </p:nvSpPr>
        <p:spPr bwMode="auto">
          <a:xfrm flipH="1">
            <a:off x="6096000" y="1614488"/>
            <a:ext cx="6096000" cy="5243512"/>
          </a:xfrm>
          <a:custGeom>
            <a:avLst/>
            <a:gdLst>
              <a:gd name="T0" fmla="*/ 2 w 6096000"/>
              <a:gd name="T1" fmla="*/ 5243544 h 5243479"/>
              <a:gd name="T2" fmla="*/ 0 w 6096000"/>
              <a:gd name="T3" fmla="*/ 5243544 h 5243479"/>
              <a:gd name="T4" fmla="*/ 0 w 6096000"/>
              <a:gd name="T5" fmla="*/ 5243548 h 5243479"/>
              <a:gd name="T6" fmla="*/ 2870258 w 6096000"/>
              <a:gd name="T7" fmla="*/ 0 h 5243479"/>
              <a:gd name="T8" fmla="*/ 2323124 w 6096000"/>
              <a:gd name="T9" fmla="*/ 999005 h 5243479"/>
              <a:gd name="T10" fmla="*/ 4064000 w 6096000"/>
              <a:gd name="T11" fmla="*/ 2957518 h 5243479"/>
              <a:gd name="T12" fmla="*/ 6096000 w 6096000"/>
              <a:gd name="T13" fmla="*/ 1814502 h 52434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96000"/>
              <a:gd name="T22" fmla="*/ 0 h 5243479"/>
              <a:gd name="T23" fmla="*/ 6096000 w 6096000"/>
              <a:gd name="T24" fmla="*/ 5243479 h 52434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lnTo>
                  <a:pt x="2" y="5243478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lnTo>
                  <a:pt x="2870259" y="0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2057" name="任意多边形 28"/>
          <p:cNvSpPr>
            <a:spLocks noChangeArrowheads="1"/>
          </p:cNvSpPr>
          <p:nvPr/>
        </p:nvSpPr>
        <p:spPr bwMode="auto">
          <a:xfrm>
            <a:off x="6096000" y="4572000"/>
            <a:ext cx="6096000" cy="2286000"/>
          </a:xfrm>
          <a:custGeom>
            <a:avLst/>
            <a:gdLst>
              <a:gd name="T0" fmla="*/ 2032002 w 6095998"/>
              <a:gd name="T1" fmla="*/ 0 h 2285999"/>
              <a:gd name="T2" fmla="*/ 6096004 w 6095998"/>
              <a:gd name="T3" fmla="*/ 2286002 h 2285999"/>
              <a:gd name="T4" fmla="*/ 0 w 6095998"/>
              <a:gd name="T5" fmla="*/ 2286002 h 2285999"/>
              <a:gd name="T6" fmla="*/ 0 60000 65536"/>
              <a:gd name="T7" fmla="*/ 0 60000 65536"/>
              <a:gd name="T8" fmla="*/ 0 60000 65536"/>
              <a:gd name="T9" fmla="*/ 0 w 6095998"/>
              <a:gd name="T10" fmla="*/ 0 h 2285999"/>
              <a:gd name="T11" fmla="*/ 6095998 w 6095998"/>
              <a:gd name="T12" fmla="*/ 2285999 h 22859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lnTo>
                  <a:pt x="2032000" y="0"/>
                </a:lnTo>
                <a:close/>
              </a:path>
            </a:pathLst>
          </a:custGeom>
          <a:solidFill>
            <a:srgbClr val="0055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2058" name="任意多边形 29"/>
          <p:cNvSpPr>
            <a:spLocks noChangeArrowheads="1"/>
          </p:cNvSpPr>
          <p:nvPr/>
        </p:nvSpPr>
        <p:spPr bwMode="auto">
          <a:xfrm>
            <a:off x="0" y="3429000"/>
            <a:ext cx="12192000" cy="3429000"/>
          </a:xfrm>
          <a:custGeom>
            <a:avLst/>
            <a:gdLst>
              <a:gd name="T0" fmla="*/ 6096000 w 12192000"/>
              <a:gd name="T1" fmla="*/ 0 h 3429000"/>
              <a:gd name="T2" fmla="*/ 8127999 w 12192000"/>
              <a:gd name="T3" fmla="*/ 1143000 h 3429000"/>
              <a:gd name="T4" fmla="*/ 6096000 w 12192000"/>
              <a:gd name="T5" fmla="*/ 3428998 h 3429000"/>
              <a:gd name="T6" fmla="*/ 12191992 w 12192000"/>
              <a:gd name="T7" fmla="*/ 3428998 h 3429000"/>
              <a:gd name="T8" fmla="*/ 12192000 w 12192000"/>
              <a:gd name="T9" fmla="*/ 3429000 h 3429000"/>
              <a:gd name="T10" fmla="*/ 0 w 12192000"/>
              <a:gd name="T11" fmla="*/ 3429000 h 3429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92000"/>
              <a:gd name="T19" fmla="*/ 0 h 3429000"/>
              <a:gd name="T20" fmla="*/ 12192000 w 12192000"/>
              <a:gd name="T21" fmla="*/ 3429000 h 3429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2060" name="文本框 32"/>
          <p:cNvSpPr>
            <a:spLocks noChangeArrowheads="1"/>
          </p:cNvSpPr>
          <p:nvPr/>
        </p:nvSpPr>
        <p:spPr bwMode="auto">
          <a:xfrm>
            <a:off x="1190625" y="2089150"/>
            <a:ext cx="66468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/>
          <a:p>
            <a:r>
              <a:rPr lang="en-US" altLang="zh-CN" sz="5500" dirty="0" smtClean="0">
                <a:solidFill>
                  <a:schemeClr val="bg1"/>
                </a:solidFill>
                <a:latin typeface="Agency FB" pitchFamily="34" charset="0"/>
                <a:ea typeface="方正兰亭粗黑_GBK"/>
                <a:sym typeface="方正兰亭粗黑_GBK" charset="-122"/>
              </a:rPr>
              <a:t>DEBUG</a:t>
            </a:r>
            <a:endParaRPr lang="zh-CN" altLang="en-US" sz="5500" dirty="0">
              <a:solidFill>
                <a:schemeClr val="bg1"/>
              </a:solidFill>
              <a:latin typeface="Agency FB" pitchFamily="34" charset="0"/>
              <a:ea typeface="方正兰亭粗黑_GBK"/>
              <a:sym typeface="方正兰亭粗黑_GBK" charset="-122"/>
            </a:endParaRPr>
          </a:p>
        </p:txBody>
      </p:sp>
      <p:sp>
        <p:nvSpPr>
          <p:cNvPr id="2061" name="文本框 34"/>
          <p:cNvSpPr>
            <a:spLocks noChangeArrowheads="1"/>
          </p:cNvSpPr>
          <p:nvPr/>
        </p:nvSpPr>
        <p:spPr bwMode="auto">
          <a:xfrm>
            <a:off x="9455888" y="6039644"/>
            <a:ext cx="212248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  <a:sym typeface="Arial" pitchFamily="34" charset="0"/>
              </a:rPr>
              <a:t>肖振监</a:t>
            </a:r>
            <a:endParaRPr lang="zh-CN" altLang="en-US" sz="2800" dirty="0">
              <a:solidFill>
                <a:schemeClr val="bg1"/>
              </a:solidFill>
              <a:latin typeface="Microsoft JhengHei" pitchFamily="34" charset="-120"/>
              <a:ea typeface="Microsoft JhengHei" pitchFamily="34" charset="-12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等腰三角形 15"/>
          <p:cNvSpPr>
            <a:spLocks noChangeArrowheads="1"/>
          </p:cNvSpPr>
          <p:nvPr/>
        </p:nvSpPr>
        <p:spPr bwMode="auto"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7" name="等腰三角形 16"/>
          <p:cNvSpPr>
            <a:spLocks noChangeArrowheads="1"/>
          </p:cNvSpPr>
          <p:nvPr/>
        </p:nvSpPr>
        <p:spPr bwMode="auto"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8" name="等腰三角形 17"/>
          <p:cNvSpPr>
            <a:spLocks noChangeArrowheads="1"/>
          </p:cNvSpPr>
          <p:nvPr/>
        </p:nvSpPr>
        <p:spPr bwMode="auto"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9" name="等腰三角形 18"/>
          <p:cNvSpPr>
            <a:spLocks noChangeArrowheads="1"/>
          </p:cNvSpPr>
          <p:nvPr/>
        </p:nvSpPr>
        <p:spPr bwMode="auto"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70" name="等腰三角形 19"/>
          <p:cNvSpPr>
            <a:spLocks noChangeArrowheads="1"/>
          </p:cNvSpPr>
          <p:nvPr/>
        </p:nvSpPr>
        <p:spPr bwMode="auto"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文本框 12"/>
          <p:cNvSpPr>
            <a:spLocks noChangeArrowheads="1"/>
          </p:cNvSpPr>
          <p:nvPr/>
        </p:nvSpPr>
        <p:spPr bwMode="auto">
          <a:xfrm>
            <a:off x="1238794" y="309104"/>
            <a:ext cx="7892506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安装</a:t>
            </a:r>
            <a:endParaRPr lang="en-US" altLang="zh-CN" sz="4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1695450" y="1269072"/>
            <a:ext cx="8801100" cy="58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altLang="zh-CN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npm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install grunt-browser-sync --save-</a:t>
            </a:r>
            <a:r>
              <a:rPr lang="en-US" altLang="zh-CN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dev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1" name="文本框 12"/>
          <p:cNvSpPr>
            <a:spLocks noChangeArrowheads="1"/>
          </p:cNvSpPr>
          <p:nvPr/>
        </p:nvSpPr>
        <p:spPr bwMode="auto">
          <a:xfrm>
            <a:off x="1238794" y="2289038"/>
            <a:ext cx="7892506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运行</a:t>
            </a:r>
            <a:endParaRPr lang="en-US" altLang="zh-CN" sz="4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  <p:sp>
        <p:nvSpPr>
          <p:cNvPr id="12" name="矩形 39"/>
          <p:cNvSpPr>
            <a:spLocks noChangeArrowheads="1"/>
          </p:cNvSpPr>
          <p:nvPr/>
        </p:nvSpPr>
        <p:spPr bwMode="auto">
          <a:xfrm>
            <a:off x="809625" y="3249006"/>
            <a:ext cx="1057275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browser-sync start --proxy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“10.1.184.3:801" “static/**/*.*"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3" name="文本框 12"/>
          <p:cNvSpPr>
            <a:spLocks noChangeArrowheads="1"/>
          </p:cNvSpPr>
          <p:nvPr/>
        </p:nvSpPr>
        <p:spPr bwMode="auto">
          <a:xfrm>
            <a:off x="1238794" y="4268972"/>
            <a:ext cx="7892506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调试</a:t>
            </a:r>
            <a:endParaRPr lang="en-US" altLang="zh-CN" sz="4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809625" y="5228940"/>
            <a:ext cx="1057275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http://10.1.184.3:3000/guoneiyou/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>
            <a:spLocks noChangeArrowheads="1"/>
          </p:cNvSpPr>
          <p:nvPr/>
        </p:nvSpPr>
        <p:spPr bwMode="auto">
          <a:xfrm>
            <a:off x="695325" y="239713"/>
            <a:ext cx="7740650" cy="92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/>
          <a:p>
            <a:r>
              <a:rPr lang="en-US" altLang="zh-CN" sz="59500" b="1" dirty="0" smtClean="0">
                <a:solidFill>
                  <a:srgbClr val="D9D9D9"/>
                </a:solidFill>
                <a:latin typeface="Meiryo" pitchFamily="34" charset="-128"/>
                <a:ea typeface="Meiryo" pitchFamily="34" charset="-128"/>
                <a:cs typeface="Meiryo" pitchFamily="34" charset="-128"/>
                <a:sym typeface="Meiryo" pitchFamily="34" charset="-128"/>
              </a:rPr>
              <a:t>4</a:t>
            </a:r>
            <a:endParaRPr lang="zh-CN" altLang="en-US" sz="59500" b="1" dirty="0">
              <a:solidFill>
                <a:srgbClr val="D9D9D9"/>
              </a:solidFill>
              <a:latin typeface="Meiryo" pitchFamily="34" charset="-128"/>
              <a:ea typeface="Meiryo" pitchFamily="34" charset="-128"/>
              <a:cs typeface="Meiryo" pitchFamily="34" charset="-128"/>
              <a:sym typeface="Meiryo" pitchFamily="34" charset="-128"/>
            </a:endParaRPr>
          </a:p>
        </p:txBody>
      </p:sp>
      <p:sp>
        <p:nvSpPr>
          <p:cNvPr id="4099" name="任意多边形 24"/>
          <p:cNvSpPr>
            <a:spLocks noChangeArrowheads="1"/>
          </p:cNvSpPr>
          <p:nvPr/>
        </p:nvSpPr>
        <p:spPr bwMode="auto">
          <a:xfrm flipH="1">
            <a:off x="8128000" y="0"/>
            <a:ext cx="4064000" cy="6858000"/>
          </a:xfrm>
          <a:custGeom>
            <a:avLst/>
            <a:gdLst>
              <a:gd name="T0" fmla="*/ 0 w 4064001"/>
              <a:gd name="T1" fmla="*/ 0 h 6857999"/>
              <a:gd name="T2" fmla="*/ 0 w 4064001"/>
              <a:gd name="T3" fmla="*/ 6858004 h 6857999"/>
              <a:gd name="T4" fmla="*/ 2 w 4064001"/>
              <a:gd name="T5" fmla="*/ 6858004 h 6857999"/>
              <a:gd name="T6" fmla="*/ 4064000 w 4064001"/>
              <a:gd name="T7" fmla="*/ 4572003 h 6857999"/>
              <a:gd name="T8" fmla="*/ 2323122 w 4064001"/>
              <a:gd name="T9" fmla="*/ 2613514 h 6857999"/>
              <a:gd name="T10" fmla="*/ 1 w 4064001"/>
              <a:gd name="T11" fmla="*/ 6855212 h 6857999"/>
              <a:gd name="T12" fmla="*/ 1 w 4064001"/>
              <a:gd name="T13" fmla="*/ 1 h 68579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64001"/>
              <a:gd name="T22" fmla="*/ 0 h 6857999"/>
              <a:gd name="T23" fmla="*/ 4064001 w 4064001"/>
              <a:gd name="T24" fmla="*/ 6857999 h 68579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4100" name="任意多边形 25"/>
          <p:cNvSpPr>
            <a:spLocks noChangeArrowheads="1"/>
          </p:cNvSpPr>
          <p:nvPr/>
        </p:nvSpPr>
        <p:spPr bwMode="auto">
          <a:xfrm flipH="1">
            <a:off x="9869488" y="0"/>
            <a:ext cx="2322512" cy="6854825"/>
          </a:xfrm>
          <a:custGeom>
            <a:avLst/>
            <a:gdLst>
              <a:gd name="T0" fmla="*/ 0 w 2323123"/>
              <a:gd name="T1" fmla="*/ 0 h 6855207"/>
              <a:gd name="T2" fmla="*/ 0 w 2323123"/>
              <a:gd name="T3" fmla="*/ 6854445 h 6855207"/>
              <a:gd name="T4" fmla="*/ 2321902 w 2323123"/>
              <a:gd name="T5" fmla="*/ 2613222 h 6855207"/>
              <a:gd name="T6" fmla="*/ 3 w 2323123"/>
              <a:gd name="T7" fmla="*/ 2 h 6855207"/>
              <a:gd name="T8" fmla="*/ 0 60000 65536"/>
              <a:gd name="T9" fmla="*/ 0 60000 65536"/>
              <a:gd name="T10" fmla="*/ 0 60000 65536"/>
              <a:gd name="T11" fmla="*/ 0 60000 65536"/>
              <a:gd name="T12" fmla="*/ 0 w 2323123"/>
              <a:gd name="T13" fmla="*/ 0 h 6855207"/>
              <a:gd name="T14" fmla="*/ 2323123 w 2323123"/>
              <a:gd name="T15" fmla="*/ 6855207 h 68552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4101" name="任意多边形 26"/>
          <p:cNvSpPr>
            <a:spLocks noChangeArrowheads="1"/>
          </p:cNvSpPr>
          <p:nvPr/>
        </p:nvSpPr>
        <p:spPr bwMode="auto">
          <a:xfrm flipH="1">
            <a:off x="9321800" y="0"/>
            <a:ext cx="2870200" cy="2613025"/>
          </a:xfrm>
          <a:custGeom>
            <a:avLst/>
            <a:gdLst>
              <a:gd name="T0" fmla="*/ 0 w 2870255"/>
              <a:gd name="T1" fmla="*/ 0 h 2613510"/>
              <a:gd name="T2" fmla="*/ 2323030 w 2870255"/>
              <a:gd name="T3" fmla="*/ 2612539 h 2613510"/>
              <a:gd name="T4" fmla="*/ 2870146 w 2870255"/>
              <a:gd name="T5" fmla="*/ 1613918 h 2613510"/>
              <a:gd name="T6" fmla="*/ 0 60000 65536"/>
              <a:gd name="T7" fmla="*/ 0 60000 65536"/>
              <a:gd name="T8" fmla="*/ 0 60000 65536"/>
              <a:gd name="T9" fmla="*/ 0 w 2870255"/>
              <a:gd name="T10" fmla="*/ 0 h 2613510"/>
              <a:gd name="T11" fmla="*/ 2870255 w 2870255"/>
              <a:gd name="T12" fmla="*/ 2613510 h 26135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lnTo>
                  <a:pt x="0" y="0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4102" name="任意多边形 27"/>
          <p:cNvSpPr>
            <a:spLocks noChangeArrowheads="1"/>
          </p:cNvSpPr>
          <p:nvPr/>
        </p:nvSpPr>
        <p:spPr bwMode="auto">
          <a:xfrm flipH="1">
            <a:off x="6096000" y="1614488"/>
            <a:ext cx="6096000" cy="5243512"/>
          </a:xfrm>
          <a:custGeom>
            <a:avLst/>
            <a:gdLst>
              <a:gd name="T0" fmla="*/ 2 w 6096000"/>
              <a:gd name="T1" fmla="*/ 5243544 h 5243479"/>
              <a:gd name="T2" fmla="*/ 0 w 6096000"/>
              <a:gd name="T3" fmla="*/ 5243544 h 5243479"/>
              <a:gd name="T4" fmla="*/ 0 w 6096000"/>
              <a:gd name="T5" fmla="*/ 5243548 h 5243479"/>
              <a:gd name="T6" fmla="*/ 2870258 w 6096000"/>
              <a:gd name="T7" fmla="*/ 0 h 5243479"/>
              <a:gd name="T8" fmla="*/ 2323124 w 6096000"/>
              <a:gd name="T9" fmla="*/ 999005 h 5243479"/>
              <a:gd name="T10" fmla="*/ 4064000 w 6096000"/>
              <a:gd name="T11" fmla="*/ 2957518 h 5243479"/>
              <a:gd name="T12" fmla="*/ 6096000 w 6096000"/>
              <a:gd name="T13" fmla="*/ 1814502 h 52434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96000"/>
              <a:gd name="T22" fmla="*/ 0 h 5243479"/>
              <a:gd name="T23" fmla="*/ 6096000 w 6096000"/>
              <a:gd name="T24" fmla="*/ 5243479 h 52434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lnTo>
                  <a:pt x="2" y="5243478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lnTo>
                  <a:pt x="2870259" y="0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4103" name="任意多边形 28"/>
          <p:cNvSpPr>
            <a:spLocks noChangeArrowheads="1"/>
          </p:cNvSpPr>
          <p:nvPr/>
        </p:nvSpPr>
        <p:spPr bwMode="auto">
          <a:xfrm>
            <a:off x="6096000" y="4572000"/>
            <a:ext cx="6096000" cy="2286000"/>
          </a:xfrm>
          <a:custGeom>
            <a:avLst/>
            <a:gdLst>
              <a:gd name="T0" fmla="*/ 2032002 w 6095998"/>
              <a:gd name="T1" fmla="*/ 0 h 2285999"/>
              <a:gd name="T2" fmla="*/ 6096004 w 6095998"/>
              <a:gd name="T3" fmla="*/ 2286002 h 2285999"/>
              <a:gd name="T4" fmla="*/ 0 w 6095998"/>
              <a:gd name="T5" fmla="*/ 2286002 h 2285999"/>
              <a:gd name="T6" fmla="*/ 0 60000 65536"/>
              <a:gd name="T7" fmla="*/ 0 60000 65536"/>
              <a:gd name="T8" fmla="*/ 0 60000 65536"/>
              <a:gd name="T9" fmla="*/ 0 w 6095998"/>
              <a:gd name="T10" fmla="*/ 0 h 2285999"/>
              <a:gd name="T11" fmla="*/ 6095998 w 6095998"/>
              <a:gd name="T12" fmla="*/ 2285999 h 22859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lnTo>
                  <a:pt x="2032000" y="0"/>
                </a:lnTo>
                <a:close/>
              </a:path>
            </a:pathLst>
          </a:custGeom>
          <a:solidFill>
            <a:srgbClr val="0055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4104" name="任意多边形 29"/>
          <p:cNvSpPr>
            <a:spLocks noChangeArrowheads="1"/>
          </p:cNvSpPr>
          <p:nvPr/>
        </p:nvSpPr>
        <p:spPr bwMode="auto">
          <a:xfrm>
            <a:off x="0" y="3429000"/>
            <a:ext cx="12192000" cy="3429000"/>
          </a:xfrm>
          <a:custGeom>
            <a:avLst/>
            <a:gdLst>
              <a:gd name="T0" fmla="*/ 6096000 w 12192000"/>
              <a:gd name="T1" fmla="*/ 0 h 3429000"/>
              <a:gd name="T2" fmla="*/ 8127999 w 12192000"/>
              <a:gd name="T3" fmla="*/ 1143000 h 3429000"/>
              <a:gd name="T4" fmla="*/ 6096000 w 12192000"/>
              <a:gd name="T5" fmla="*/ 3428998 h 3429000"/>
              <a:gd name="T6" fmla="*/ 12191992 w 12192000"/>
              <a:gd name="T7" fmla="*/ 3428998 h 3429000"/>
              <a:gd name="T8" fmla="*/ 12192000 w 12192000"/>
              <a:gd name="T9" fmla="*/ 3429000 h 3429000"/>
              <a:gd name="T10" fmla="*/ 0 w 12192000"/>
              <a:gd name="T11" fmla="*/ 3429000 h 3429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92000"/>
              <a:gd name="T19" fmla="*/ 0 h 3429000"/>
              <a:gd name="T20" fmla="*/ 12192000 w 12192000"/>
              <a:gd name="T21" fmla="*/ 3429000 h 3429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4106" name="文本框 13"/>
          <p:cNvSpPr>
            <a:spLocks noChangeArrowheads="1"/>
          </p:cNvSpPr>
          <p:nvPr/>
        </p:nvSpPr>
        <p:spPr bwMode="auto">
          <a:xfrm>
            <a:off x="4776044" y="4688958"/>
            <a:ext cx="7050457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Visual Studio</a:t>
            </a:r>
            <a:endParaRPr lang="en-US" altLang="zh-CN" sz="4400" b="1" dirty="0">
              <a:solidFill>
                <a:schemeClr val="bg1"/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9256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等腰三角形 15"/>
          <p:cNvSpPr>
            <a:spLocks noChangeArrowheads="1"/>
          </p:cNvSpPr>
          <p:nvPr/>
        </p:nvSpPr>
        <p:spPr bwMode="auto"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7" name="等腰三角形 16"/>
          <p:cNvSpPr>
            <a:spLocks noChangeArrowheads="1"/>
          </p:cNvSpPr>
          <p:nvPr/>
        </p:nvSpPr>
        <p:spPr bwMode="auto"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8" name="等腰三角形 17"/>
          <p:cNvSpPr>
            <a:spLocks noChangeArrowheads="1"/>
          </p:cNvSpPr>
          <p:nvPr/>
        </p:nvSpPr>
        <p:spPr bwMode="auto"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9" name="等腰三角形 18"/>
          <p:cNvSpPr>
            <a:spLocks noChangeArrowheads="1"/>
          </p:cNvSpPr>
          <p:nvPr/>
        </p:nvSpPr>
        <p:spPr bwMode="auto"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70" name="等腰三角形 19"/>
          <p:cNvSpPr>
            <a:spLocks noChangeArrowheads="1"/>
          </p:cNvSpPr>
          <p:nvPr/>
        </p:nvSpPr>
        <p:spPr bwMode="auto"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834" y="1269072"/>
            <a:ext cx="6462332" cy="499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本框 12"/>
          <p:cNvSpPr>
            <a:spLocks noChangeArrowheads="1"/>
          </p:cNvSpPr>
          <p:nvPr/>
        </p:nvSpPr>
        <p:spPr bwMode="auto">
          <a:xfrm>
            <a:off x="1238794" y="309104"/>
            <a:ext cx="7892506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附加到进程 </a:t>
            </a:r>
            <a:r>
              <a:rPr lang="en-US" altLang="zh-CN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Ctrl+Alt+P</a:t>
            </a:r>
            <a:endParaRPr lang="en-US" altLang="zh-CN" sz="4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51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等腰三角形 15"/>
          <p:cNvSpPr>
            <a:spLocks noChangeArrowheads="1"/>
          </p:cNvSpPr>
          <p:nvPr/>
        </p:nvSpPr>
        <p:spPr bwMode="auto"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5" name="等腰三角形 16"/>
          <p:cNvSpPr>
            <a:spLocks noChangeArrowheads="1"/>
          </p:cNvSpPr>
          <p:nvPr/>
        </p:nvSpPr>
        <p:spPr bwMode="auto"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6" name="等腰三角形 17"/>
          <p:cNvSpPr>
            <a:spLocks noChangeArrowheads="1"/>
          </p:cNvSpPr>
          <p:nvPr/>
        </p:nvSpPr>
        <p:spPr bwMode="auto"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7" name="等腰三角形 18"/>
          <p:cNvSpPr>
            <a:spLocks noChangeArrowheads="1"/>
          </p:cNvSpPr>
          <p:nvPr/>
        </p:nvSpPr>
        <p:spPr bwMode="auto"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8" name="等腰三角形 19"/>
          <p:cNvSpPr>
            <a:spLocks noChangeArrowheads="1"/>
          </p:cNvSpPr>
          <p:nvPr/>
        </p:nvSpPr>
        <p:spPr bwMode="auto"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文本框 12"/>
          <p:cNvSpPr>
            <a:spLocks noChangeArrowheads="1"/>
          </p:cNvSpPr>
          <p:nvPr/>
        </p:nvSpPr>
        <p:spPr bwMode="auto">
          <a:xfrm>
            <a:off x="816176" y="309104"/>
            <a:ext cx="5010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/>
          <a:p>
            <a:r>
              <a:rPr lang="en-US" altLang="zh-CN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Visual Studio</a:t>
            </a:r>
            <a:r>
              <a:rPr lang="zh-CN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调试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6693" y="2179240"/>
            <a:ext cx="6688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Microsoft JhengHei" pitchFamily="34" charset="-120"/>
                <a:ea typeface="Microsoft JhengHei" pitchFamily="34" charset="-120"/>
                <a:cs typeface="Courier New" pitchFamily="49" charset="0"/>
              </a:rPr>
              <a:t>按过程，如果有方法调用，只会返回方法结果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Microsoft JhengHei" pitchFamily="34" charset="-120"/>
              <a:ea typeface="Microsoft JhengHei" pitchFamily="34" charset="-120"/>
              <a:cs typeface="Courier New" pitchFamily="49" charset="0"/>
            </a:endParaRPr>
          </a:p>
        </p:txBody>
      </p:sp>
      <p:sp>
        <p:nvSpPr>
          <p:cNvPr id="31" name="文本框 12"/>
          <p:cNvSpPr>
            <a:spLocks noChangeArrowheads="1"/>
          </p:cNvSpPr>
          <p:nvPr/>
        </p:nvSpPr>
        <p:spPr bwMode="auto">
          <a:xfrm>
            <a:off x="1371872" y="2117686"/>
            <a:ext cx="1821906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F10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46693" y="3214986"/>
            <a:ext cx="7124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Microsoft JhengHei" pitchFamily="34" charset="-120"/>
                <a:ea typeface="Microsoft JhengHei" pitchFamily="34" charset="-120"/>
                <a:cs typeface="Courier New" pitchFamily="49" charset="0"/>
              </a:rPr>
              <a:t>按语句，如果有方法调用，会进入方法继续逐语句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Microsoft JhengHei" pitchFamily="34" charset="-120"/>
              <a:ea typeface="Microsoft JhengHei" pitchFamily="34" charset="-120"/>
              <a:cs typeface="Courier New" pitchFamily="49" charset="0"/>
            </a:endParaRPr>
          </a:p>
        </p:txBody>
      </p:sp>
      <p:sp>
        <p:nvSpPr>
          <p:cNvPr id="33" name="文本框 12"/>
          <p:cNvSpPr>
            <a:spLocks noChangeArrowheads="1"/>
          </p:cNvSpPr>
          <p:nvPr/>
        </p:nvSpPr>
        <p:spPr bwMode="auto">
          <a:xfrm>
            <a:off x="1371872" y="3153432"/>
            <a:ext cx="1387994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F11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6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>
            <a:spLocks noChangeArrowheads="1"/>
          </p:cNvSpPr>
          <p:nvPr/>
        </p:nvSpPr>
        <p:spPr bwMode="auto">
          <a:xfrm>
            <a:off x="695325" y="239713"/>
            <a:ext cx="7740650" cy="924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/>
          <a:p>
            <a:r>
              <a:rPr lang="en-US" altLang="zh-CN" sz="59500" b="1" dirty="0" smtClean="0">
                <a:solidFill>
                  <a:srgbClr val="D9D9D9"/>
                </a:solidFill>
                <a:latin typeface="Meiryo" pitchFamily="34" charset="-128"/>
                <a:ea typeface="Meiryo" pitchFamily="34" charset="-128"/>
                <a:cs typeface="Meiryo" pitchFamily="34" charset="-128"/>
                <a:sym typeface="Meiryo" pitchFamily="34" charset="-128"/>
              </a:rPr>
              <a:t>5</a:t>
            </a:r>
            <a:endParaRPr lang="zh-CN" altLang="en-US" sz="59500" b="1" dirty="0">
              <a:solidFill>
                <a:srgbClr val="D9D9D9"/>
              </a:solidFill>
              <a:latin typeface="Meiryo" pitchFamily="34" charset="-128"/>
              <a:ea typeface="Meiryo" pitchFamily="34" charset="-128"/>
              <a:cs typeface="Meiryo" pitchFamily="34" charset="-128"/>
              <a:sym typeface="Meiryo" pitchFamily="34" charset="-128"/>
            </a:endParaRPr>
          </a:p>
        </p:txBody>
      </p:sp>
      <p:sp>
        <p:nvSpPr>
          <p:cNvPr id="7171" name="任意多边形 24"/>
          <p:cNvSpPr>
            <a:spLocks noChangeArrowheads="1"/>
          </p:cNvSpPr>
          <p:nvPr/>
        </p:nvSpPr>
        <p:spPr bwMode="auto">
          <a:xfrm flipH="1">
            <a:off x="8128000" y="0"/>
            <a:ext cx="4064000" cy="6858000"/>
          </a:xfrm>
          <a:custGeom>
            <a:avLst/>
            <a:gdLst>
              <a:gd name="T0" fmla="*/ 0 w 4064001"/>
              <a:gd name="T1" fmla="*/ 0 h 6857999"/>
              <a:gd name="T2" fmla="*/ 0 w 4064001"/>
              <a:gd name="T3" fmla="*/ 6858004 h 6857999"/>
              <a:gd name="T4" fmla="*/ 2 w 4064001"/>
              <a:gd name="T5" fmla="*/ 6858004 h 6857999"/>
              <a:gd name="T6" fmla="*/ 4064000 w 4064001"/>
              <a:gd name="T7" fmla="*/ 4572003 h 6857999"/>
              <a:gd name="T8" fmla="*/ 2323122 w 4064001"/>
              <a:gd name="T9" fmla="*/ 2613514 h 6857999"/>
              <a:gd name="T10" fmla="*/ 1 w 4064001"/>
              <a:gd name="T11" fmla="*/ 6855212 h 6857999"/>
              <a:gd name="T12" fmla="*/ 1 w 4064001"/>
              <a:gd name="T13" fmla="*/ 1 h 68579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64001"/>
              <a:gd name="T22" fmla="*/ 0 h 6857999"/>
              <a:gd name="T23" fmla="*/ 4064001 w 4064001"/>
              <a:gd name="T24" fmla="*/ 6857999 h 68579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7172" name="任意多边形 25"/>
          <p:cNvSpPr>
            <a:spLocks noChangeArrowheads="1"/>
          </p:cNvSpPr>
          <p:nvPr/>
        </p:nvSpPr>
        <p:spPr bwMode="auto">
          <a:xfrm flipH="1">
            <a:off x="9869488" y="0"/>
            <a:ext cx="2322512" cy="6854825"/>
          </a:xfrm>
          <a:custGeom>
            <a:avLst/>
            <a:gdLst>
              <a:gd name="T0" fmla="*/ 0 w 2323123"/>
              <a:gd name="T1" fmla="*/ 0 h 6855207"/>
              <a:gd name="T2" fmla="*/ 0 w 2323123"/>
              <a:gd name="T3" fmla="*/ 6854445 h 6855207"/>
              <a:gd name="T4" fmla="*/ 2321902 w 2323123"/>
              <a:gd name="T5" fmla="*/ 2613222 h 6855207"/>
              <a:gd name="T6" fmla="*/ 3 w 2323123"/>
              <a:gd name="T7" fmla="*/ 2 h 6855207"/>
              <a:gd name="T8" fmla="*/ 0 60000 65536"/>
              <a:gd name="T9" fmla="*/ 0 60000 65536"/>
              <a:gd name="T10" fmla="*/ 0 60000 65536"/>
              <a:gd name="T11" fmla="*/ 0 60000 65536"/>
              <a:gd name="T12" fmla="*/ 0 w 2323123"/>
              <a:gd name="T13" fmla="*/ 0 h 6855207"/>
              <a:gd name="T14" fmla="*/ 2323123 w 2323123"/>
              <a:gd name="T15" fmla="*/ 6855207 h 68552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7173" name="任意多边形 26"/>
          <p:cNvSpPr>
            <a:spLocks noChangeArrowheads="1"/>
          </p:cNvSpPr>
          <p:nvPr/>
        </p:nvSpPr>
        <p:spPr bwMode="auto">
          <a:xfrm flipH="1">
            <a:off x="9321800" y="0"/>
            <a:ext cx="2870200" cy="2613025"/>
          </a:xfrm>
          <a:custGeom>
            <a:avLst/>
            <a:gdLst>
              <a:gd name="T0" fmla="*/ 0 w 2870255"/>
              <a:gd name="T1" fmla="*/ 0 h 2613510"/>
              <a:gd name="T2" fmla="*/ 2323030 w 2870255"/>
              <a:gd name="T3" fmla="*/ 2612539 h 2613510"/>
              <a:gd name="T4" fmla="*/ 2870146 w 2870255"/>
              <a:gd name="T5" fmla="*/ 1613918 h 2613510"/>
              <a:gd name="T6" fmla="*/ 0 60000 65536"/>
              <a:gd name="T7" fmla="*/ 0 60000 65536"/>
              <a:gd name="T8" fmla="*/ 0 60000 65536"/>
              <a:gd name="T9" fmla="*/ 0 w 2870255"/>
              <a:gd name="T10" fmla="*/ 0 h 2613510"/>
              <a:gd name="T11" fmla="*/ 2870255 w 2870255"/>
              <a:gd name="T12" fmla="*/ 2613510 h 26135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lnTo>
                  <a:pt x="0" y="0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7174" name="任意多边形 27"/>
          <p:cNvSpPr>
            <a:spLocks noChangeArrowheads="1"/>
          </p:cNvSpPr>
          <p:nvPr/>
        </p:nvSpPr>
        <p:spPr bwMode="auto">
          <a:xfrm flipH="1">
            <a:off x="6096000" y="1614488"/>
            <a:ext cx="6096000" cy="5243512"/>
          </a:xfrm>
          <a:custGeom>
            <a:avLst/>
            <a:gdLst>
              <a:gd name="T0" fmla="*/ 2 w 6096000"/>
              <a:gd name="T1" fmla="*/ 5243544 h 5243479"/>
              <a:gd name="T2" fmla="*/ 0 w 6096000"/>
              <a:gd name="T3" fmla="*/ 5243544 h 5243479"/>
              <a:gd name="T4" fmla="*/ 0 w 6096000"/>
              <a:gd name="T5" fmla="*/ 5243548 h 5243479"/>
              <a:gd name="T6" fmla="*/ 2870258 w 6096000"/>
              <a:gd name="T7" fmla="*/ 0 h 5243479"/>
              <a:gd name="T8" fmla="*/ 2323124 w 6096000"/>
              <a:gd name="T9" fmla="*/ 999005 h 5243479"/>
              <a:gd name="T10" fmla="*/ 4064000 w 6096000"/>
              <a:gd name="T11" fmla="*/ 2957518 h 5243479"/>
              <a:gd name="T12" fmla="*/ 6096000 w 6096000"/>
              <a:gd name="T13" fmla="*/ 1814502 h 52434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96000"/>
              <a:gd name="T22" fmla="*/ 0 h 5243479"/>
              <a:gd name="T23" fmla="*/ 6096000 w 6096000"/>
              <a:gd name="T24" fmla="*/ 5243479 h 52434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lnTo>
                  <a:pt x="2" y="5243478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lnTo>
                  <a:pt x="2870259" y="0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7175" name="任意多边形 28"/>
          <p:cNvSpPr>
            <a:spLocks noChangeArrowheads="1"/>
          </p:cNvSpPr>
          <p:nvPr/>
        </p:nvSpPr>
        <p:spPr bwMode="auto">
          <a:xfrm>
            <a:off x="6096000" y="4572000"/>
            <a:ext cx="6096000" cy="2286000"/>
          </a:xfrm>
          <a:custGeom>
            <a:avLst/>
            <a:gdLst>
              <a:gd name="T0" fmla="*/ 2032002 w 6095998"/>
              <a:gd name="T1" fmla="*/ 0 h 2285999"/>
              <a:gd name="T2" fmla="*/ 6096004 w 6095998"/>
              <a:gd name="T3" fmla="*/ 2286002 h 2285999"/>
              <a:gd name="T4" fmla="*/ 0 w 6095998"/>
              <a:gd name="T5" fmla="*/ 2286002 h 2285999"/>
              <a:gd name="T6" fmla="*/ 0 60000 65536"/>
              <a:gd name="T7" fmla="*/ 0 60000 65536"/>
              <a:gd name="T8" fmla="*/ 0 60000 65536"/>
              <a:gd name="T9" fmla="*/ 0 w 6095998"/>
              <a:gd name="T10" fmla="*/ 0 h 2285999"/>
              <a:gd name="T11" fmla="*/ 6095998 w 6095998"/>
              <a:gd name="T12" fmla="*/ 2285999 h 22859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lnTo>
                  <a:pt x="2032000" y="0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7176" name="任意多边形 29"/>
          <p:cNvSpPr>
            <a:spLocks noChangeArrowheads="1"/>
          </p:cNvSpPr>
          <p:nvPr/>
        </p:nvSpPr>
        <p:spPr bwMode="auto">
          <a:xfrm>
            <a:off x="0" y="3429000"/>
            <a:ext cx="12192000" cy="3429000"/>
          </a:xfrm>
          <a:custGeom>
            <a:avLst/>
            <a:gdLst>
              <a:gd name="T0" fmla="*/ 6096000 w 12192000"/>
              <a:gd name="T1" fmla="*/ 0 h 3429000"/>
              <a:gd name="T2" fmla="*/ 8127999 w 12192000"/>
              <a:gd name="T3" fmla="*/ 1143000 h 3429000"/>
              <a:gd name="T4" fmla="*/ 6096000 w 12192000"/>
              <a:gd name="T5" fmla="*/ 3428998 h 3429000"/>
              <a:gd name="T6" fmla="*/ 12191992 w 12192000"/>
              <a:gd name="T7" fmla="*/ 3428998 h 3429000"/>
              <a:gd name="T8" fmla="*/ 12192000 w 12192000"/>
              <a:gd name="T9" fmla="*/ 3429000 h 3429000"/>
              <a:gd name="T10" fmla="*/ 0 w 12192000"/>
              <a:gd name="T11" fmla="*/ 3429000 h 3429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92000"/>
              <a:gd name="T19" fmla="*/ 0 h 3429000"/>
              <a:gd name="T20" fmla="*/ 12192000 w 12192000"/>
              <a:gd name="T21" fmla="*/ 3429000 h 3429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7178" name="文本框 12"/>
          <p:cNvSpPr>
            <a:spLocks noChangeArrowheads="1"/>
          </p:cNvSpPr>
          <p:nvPr/>
        </p:nvSpPr>
        <p:spPr bwMode="auto">
          <a:xfrm>
            <a:off x="6245225" y="5228940"/>
            <a:ext cx="5010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Fiddler</a:t>
            </a:r>
            <a:endParaRPr lang="zh-CN" altLang="en-US" sz="4400" b="1" dirty="0">
              <a:solidFill>
                <a:schemeClr val="bg1"/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2731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等腰三角形 15"/>
          <p:cNvSpPr>
            <a:spLocks noChangeArrowheads="1"/>
          </p:cNvSpPr>
          <p:nvPr/>
        </p:nvSpPr>
        <p:spPr bwMode="auto"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7" name="等腰三角形 16"/>
          <p:cNvSpPr>
            <a:spLocks noChangeArrowheads="1"/>
          </p:cNvSpPr>
          <p:nvPr/>
        </p:nvSpPr>
        <p:spPr bwMode="auto"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8" name="等腰三角形 17"/>
          <p:cNvSpPr>
            <a:spLocks noChangeArrowheads="1"/>
          </p:cNvSpPr>
          <p:nvPr/>
        </p:nvSpPr>
        <p:spPr bwMode="auto"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9" name="等腰三角形 18"/>
          <p:cNvSpPr>
            <a:spLocks noChangeArrowheads="1"/>
          </p:cNvSpPr>
          <p:nvPr/>
        </p:nvSpPr>
        <p:spPr bwMode="auto"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70" name="等腰三角形 19"/>
          <p:cNvSpPr>
            <a:spLocks noChangeArrowheads="1"/>
          </p:cNvSpPr>
          <p:nvPr/>
        </p:nvSpPr>
        <p:spPr bwMode="auto"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文本框 12"/>
          <p:cNvSpPr>
            <a:spLocks noChangeArrowheads="1"/>
          </p:cNvSpPr>
          <p:nvPr/>
        </p:nvSpPr>
        <p:spPr bwMode="auto">
          <a:xfrm>
            <a:off x="619397" y="1609107"/>
            <a:ext cx="7892506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配置</a:t>
            </a:r>
            <a:r>
              <a:rPr lang="en-US" altLang="zh-CN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Host</a:t>
            </a: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619397" y="2569075"/>
            <a:ext cx="8801100" cy="58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10.1.184.3  m.ly.com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1" name="文本框 12"/>
          <p:cNvSpPr>
            <a:spLocks noChangeArrowheads="1"/>
          </p:cNvSpPr>
          <p:nvPr/>
        </p:nvSpPr>
        <p:spPr bwMode="auto">
          <a:xfrm>
            <a:off x="619397" y="3589041"/>
            <a:ext cx="7892506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手机设置代理</a:t>
            </a:r>
            <a:endParaRPr lang="en-US" altLang="zh-CN" sz="4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  <p:sp>
        <p:nvSpPr>
          <p:cNvPr id="12" name="矩形 39"/>
          <p:cNvSpPr>
            <a:spLocks noChangeArrowheads="1"/>
          </p:cNvSpPr>
          <p:nvPr/>
        </p:nvSpPr>
        <p:spPr bwMode="auto">
          <a:xfrm>
            <a:off x="619397" y="4549009"/>
            <a:ext cx="1057275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代理主机：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10.1.184.3      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端口：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8888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1472593"/>
            <a:ext cx="53149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90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等腰三角形 15"/>
          <p:cNvSpPr>
            <a:spLocks noChangeArrowheads="1"/>
          </p:cNvSpPr>
          <p:nvPr/>
        </p:nvSpPr>
        <p:spPr bwMode="auto"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7" name="等腰三角形 16"/>
          <p:cNvSpPr>
            <a:spLocks noChangeArrowheads="1"/>
          </p:cNvSpPr>
          <p:nvPr/>
        </p:nvSpPr>
        <p:spPr bwMode="auto"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8" name="等腰三角形 17"/>
          <p:cNvSpPr>
            <a:spLocks noChangeArrowheads="1"/>
          </p:cNvSpPr>
          <p:nvPr/>
        </p:nvSpPr>
        <p:spPr bwMode="auto"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9" name="等腰三角形 18"/>
          <p:cNvSpPr>
            <a:spLocks noChangeArrowheads="1"/>
          </p:cNvSpPr>
          <p:nvPr/>
        </p:nvSpPr>
        <p:spPr bwMode="auto"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70" name="等腰三角形 19"/>
          <p:cNvSpPr>
            <a:spLocks noChangeArrowheads="1"/>
          </p:cNvSpPr>
          <p:nvPr/>
        </p:nvSpPr>
        <p:spPr bwMode="auto"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文本框 12"/>
          <p:cNvSpPr>
            <a:spLocks noChangeArrowheads="1"/>
          </p:cNvSpPr>
          <p:nvPr/>
        </p:nvSpPr>
        <p:spPr bwMode="auto">
          <a:xfrm>
            <a:off x="619397" y="309104"/>
            <a:ext cx="7892506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资源代理</a:t>
            </a:r>
            <a:endParaRPr lang="en-US" altLang="zh-CN" sz="4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97" y="1149075"/>
            <a:ext cx="8867806" cy="498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任意多边形 18"/>
          <p:cNvSpPr>
            <a:spLocks noChangeArrowheads="1"/>
          </p:cNvSpPr>
          <p:nvPr/>
        </p:nvSpPr>
        <p:spPr bwMode="auto">
          <a:xfrm>
            <a:off x="0" y="0"/>
            <a:ext cx="6096000" cy="6858000"/>
          </a:xfrm>
          <a:custGeom>
            <a:avLst/>
            <a:gdLst>
              <a:gd name="T0" fmla="*/ 0 w 6096000"/>
              <a:gd name="T1" fmla="*/ 0 h 6858000"/>
              <a:gd name="T2" fmla="*/ 6096000 w 6096000"/>
              <a:gd name="T3" fmla="*/ 3429000 h 6858000"/>
              <a:gd name="T4" fmla="*/ 0 w 6096000"/>
              <a:gd name="T5" fmla="*/ 6858000 h 6858000"/>
              <a:gd name="T6" fmla="*/ 0 60000 65536"/>
              <a:gd name="T7" fmla="*/ 0 60000 65536"/>
              <a:gd name="T8" fmla="*/ 0 60000 65536"/>
              <a:gd name="T9" fmla="*/ 0 w 6096000"/>
              <a:gd name="T10" fmla="*/ 0 h 6858000"/>
              <a:gd name="T11" fmla="*/ 6096000 w 6096000"/>
              <a:gd name="T12" fmla="*/ 6858000 h 6858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8435" name="任意多边形 22"/>
          <p:cNvSpPr>
            <a:spLocks noChangeArrowheads="1"/>
          </p:cNvSpPr>
          <p:nvPr/>
        </p:nvSpPr>
        <p:spPr bwMode="auto">
          <a:xfrm rot="10800000">
            <a:off x="8439150" y="3175"/>
            <a:ext cx="3752850" cy="1612900"/>
          </a:xfrm>
          <a:custGeom>
            <a:avLst/>
            <a:gdLst>
              <a:gd name="T0" fmla="*/ 3752694 w 3753006"/>
              <a:gd name="T1" fmla="*/ 1611927 h 1613874"/>
              <a:gd name="T2" fmla="*/ 0 w 3753006"/>
              <a:gd name="T3" fmla="*/ 1611927 h 1613874"/>
              <a:gd name="T4" fmla="*/ 0 w 3753006"/>
              <a:gd name="T5" fmla="*/ 1611926 h 1613874"/>
              <a:gd name="T6" fmla="*/ 2868871 w 3753006"/>
              <a:gd name="T7" fmla="*/ 0 h 1613874"/>
              <a:gd name="T8" fmla="*/ 0 60000 65536"/>
              <a:gd name="T9" fmla="*/ 0 60000 65536"/>
              <a:gd name="T10" fmla="*/ 0 60000 65536"/>
              <a:gd name="T11" fmla="*/ 0 60000 65536"/>
              <a:gd name="T12" fmla="*/ 0 w 3753006"/>
              <a:gd name="T13" fmla="*/ 0 h 1613874"/>
              <a:gd name="T14" fmla="*/ 3753006 w 3753006"/>
              <a:gd name="T15" fmla="*/ 1613874 h 16138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53006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lnTo>
                  <a:pt x="3753006" y="1613874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8436" name="任意多边形 23"/>
          <p:cNvSpPr>
            <a:spLocks noChangeArrowheads="1"/>
          </p:cNvSpPr>
          <p:nvPr/>
        </p:nvSpPr>
        <p:spPr bwMode="auto">
          <a:xfrm rot="10800000">
            <a:off x="0" y="3175"/>
            <a:ext cx="12192000" cy="3429000"/>
          </a:xfrm>
          <a:custGeom>
            <a:avLst/>
            <a:gdLst>
              <a:gd name="T0" fmla="*/ 1 w 12192000"/>
              <a:gd name="T1" fmla="*/ 3429000 h 3429000"/>
              <a:gd name="T2" fmla="*/ 0 w 12192000"/>
              <a:gd name="T3" fmla="*/ 3429000 h 3429000"/>
              <a:gd name="T4" fmla="*/ 1 w 12192000"/>
              <a:gd name="T5" fmla="*/ 3428998 h 3429000"/>
              <a:gd name="T6" fmla="*/ 12192000 w 12192000"/>
              <a:gd name="T7" fmla="*/ 3429000 h 3429000"/>
              <a:gd name="T8" fmla="*/ 3753006 w 12192000"/>
              <a:gd name="T9" fmla="*/ 3429000 h 3429000"/>
              <a:gd name="T10" fmla="*/ 2869108 w 12192000"/>
              <a:gd name="T11" fmla="*/ 1815126 h 3429000"/>
              <a:gd name="T12" fmla="*/ 6096000 w 12192000"/>
              <a:gd name="T13" fmla="*/ 0 h 3429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92000"/>
              <a:gd name="T22" fmla="*/ 0 h 3429000"/>
              <a:gd name="T23" fmla="*/ 12192000 w 12192000"/>
              <a:gd name="T24" fmla="*/ 3429000 h 3429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lnTo>
                  <a:pt x="1" y="3429000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lnTo>
                  <a:pt x="12192000" y="342900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8437" name="任意多边形 24"/>
          <p:cNvSpPr>
            <a:spLocks noChangeArrowheads="1"/>
          </p:cNvSpPr>
          <p:nvPr/>
        </p:nvSpPr>
        <p:spPr bwMode="auto">
          <a:xfrm flipH="1">
            <a:off x="8128000" y="0"/>
            <a:ext cx="4064000" cy="6858000"/>
          </a:xfrm>
          <a:custGeom>
            <a:avLst/>
            <a:gdLst>
              <a:gd name="T0" fmla="*/ 0 w 4064001"/>
              <a:gd name="T1" fmla="*/ 0 h 6857999"/>
              <a:gd name="T2" fmla="*/ 0 w 4064001"/>
              <a:gd name="T3" fmla="*/ 6858004 h 6857999"/>
              <a:gd name="T4" fmla="*/ 2 w 4064001"/>
              <a:gd name="T5" fmla="*/ 6858004 h 6857999"/>
              <a:gd name="T6" fmla="*/ 4064000 w 4064001"/>
              <a:gd name="T7" fmla="*/ 4572003 h 6857999"/>
              <a:gd name="T8" fmla="*/ 2323122 w 4064001"/>
              <a:gd name="T9" fmla="*/ 2613514 h 6857999"/>
              <a:gd name="T10" fmla="*/ 1 w 4064001"/>
              <a:gd name="T11" fmla="*/ 6855212 h 6857999"/>
              <a:gd name="T12" fmla="*/ 1 w 4064001"/>
              <a:gd name="T13" fmla="*/ 1 h 68579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64001"/>
              <a:gd name="T22" fmla="*/ 0 h 6857999"/>
              <a:gd name="T23" fmla="*/ 4064001 w 4064001"/>
              <a:gd name="T24" fmla="*/ 6857999 h 68579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8438" name="任意多边形 25"/>
          <p:cNvSpPr>
            <a:spLocks noChangeArrowheads="1"/>
          </p:cNvSpPr>
          <p:nvPr/>
        </p:nvSpPr>
        <p:spPr bwMode="auto">
          <a:xfrm flipH="1">
            <a:off x="9869488" y="0"/>
            <a:ext cx="2322512" cy="6854825"/>
          </a:xfrm>
          <a:custGeom>
            <a:avLst/>
            <a:gdLst>
              <a:gd name="T0" fmla="*/ 0 w 2323123"/>
              <a:gd name="T1" fmla="*/ 0 h 6855207"/>
              <a:gd name="T2" fmla="*/ 0 w 2323123"/>
              <a:gd name="T3" fmla="*/ 6854445 h 6855207"/>
              <a:gd name="T4" fmla="*/ 2321902 w 2323123"/>
              <a:gd name="T5" fmla="*/ 2613222 h 6855207"/>
              <a:gd name="T6" fmla="*/ 3 w 2323123"/>
              <a:gd name="T7" fmla="*/ 2 h 6855207"/>
              <a:gd name="T8" fmla="*/ 0 60000 65536"/>
              <a:gd name="T9" fmla="*/ 0 60000 65536"/>
              <a:gd name="T10" fmla="*/ 0 60000 65536"/>
              <a:gd name="T11" fmla="*/ 0 60000 65536"/>
              <a:gd name="T12" fmla="*/ 0 w 2323123"/>
              <a:gd name="T13" fmla="*/ 0 h 6855207"/>
              <a:gd name="T14" fmla="*/ 2323123 w 2323123"/>
              <a:gd name="T15" fmla="*/ 6855207 h 68552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8439" name="任意多边形 26"/>
          <p:cNvSpPr>
            <a:spLocks noChangeArrowheads="1"/>
          </p:cNvSpPr>
          <p:nvPr/>
        </p:nvSpPr>
        <p:spPr bwMode="auto">
          <a:xfrm flipH="1">
            <a:off x="9321800" y="0"/>
            <a:ext cx="2870200" cy="2613025"/>
          </a:xfrm>
          <a:custGeom>
            <a:avLst/>
            <a:gdLst>
              <a:gd name="T0" fmla="*/ 0 w 2870255"/>
              <a:gd name="T1" fmla="*/ 0 h 2613510"/>
              <a:gd name="T2" fmla="*/ 2323030 w 2870255"/>
              <a:gd name="T3" fmla="*/ 2612539 h 2613510"/>
              <a:gd name="T4" fmla="*/ 2870146 w 2870255"/>
              <a:gd name="T5" fmla="*/ 1613918 h 2613510"/>
              <a:gd name="T6" fmla="*/ 0 60000 65536"/>
              <a:gd name="T7" fmla="*/ 0 60000 65536"/>
              <a:gd name="T8" fmla="*/ 0 60000 65536"/>
              <a:gd name="T9" fmla="*/ 0 w 2870255"/>
              <a:gd name="T10" fmla="*/ 0 h 2613510"/>
              <a:gd name="T11" fmla="*/ 2870255 w 2870255"/>
              <a:gd name="T12" fmla="*/ 2613510 h 26135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lnTo>
                  <a:pt x="0" y="0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8440" name="任意多边形 27"/>
          <p:cNvSpPr>
            <a:spLocks noChangeArrowheads="1"/>
          </p:cNvSpPr>
          <p:nvPr/>
        </p:nvSpPr>
        <p:spPr bwMode="auto">
          <a:xfrm flipH="1">
            <a:off x="6096000" y="1614488"/>
            <a:ext cx="6096000" cy="5243512"/>
          </a:xfrm>
          <a:custGeom>
            <a:avLst/>
            <a:gdLst>
              <a:gd name="T0" fmla="*/ 2 w 6096000"/>
              <a:gd name="T1" fmla="*/ 5243544 h 5243479"/>
              <a:gd name="T2" fmla="*/ 0 w 6096000"/>
              <a:gd name="T3" fmla="*/ 5243544 h 5243479"/>
              <a:gd name="T4" fmla="*/ 0 w 6096000"/>
              <a:gd name="T5" fmla="*/ 5243548 h 5243479"/>
              <a:gd name="T6" fmla="*/ 2870258 w 6096000"/>
              <a:gd name="T7" fmla="*/ 0 h 5243479"/>
              <a:gd name="T8" fmla="*/ 2323124 w 6096000"/>
              <a:gd name="T9" fmla="*/ 999005 h 5243479"/>
              <a:gd name="T10" fmla="*/ 4064000 w 6096000"/>
              <a:gd name="T11" fmla="*/ 2957518 h 5243479"/>
              <a:gd name="T12" fmla="*/ 6096000 w 6096000"/>
              <a:gd name="T13" fmla="*/ 1814502 h 52434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96000"/>
              <a:gd name="T22" fmla="*/ 0 h 5243479"/>
              <a:gd name="T23" fmla="*/ 6096000 w 6096000"/>
              <a:gd name="T24" fmla="*/ 5243479 h 52434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lnTo>
                  <a:pt x="2" y="5243478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lnTo>
                  <a:pt x="2870259" y="0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8441" name="任意多边形 28"/>
          <p:cNvSpPr>
            <a:spLocks noChangeArrowheads="1"/>
          </p:cNvSpPr>
          <p:nvPr/>
        </p:nvSpPr>
        <p:spPr bwMode="auto">
          <a:xfrm>
            <a:off x="6096000" y="4572000"/>
            <a:ext cx="6096000" cy="2286000"/>
          </a:xfrm>
          <a:custGeom>
            <a:avLst/>
            <a:gdLst>
              <a:gd name="T0" fmla="*/ 2032002 w 6095998"/>
              <a:gd name="T1" fmla="*/ 0 h 2285999"/>
              <a:gd name="T2" fmla="*/ 6096004 w 6095998"/>
              <a:gd name="T3" fmla="*/ 2286002 h 2285999"/>
              <a:gd name="T4" fmla="*/ 0 w 6095998"/>
              <a:gd name="T5" fmla="*/ 2286002 h 2285999"/>
              <a:gd name="T6" fmla="*/ 0 60000 65536"/>
              <a:gd name="T7" fmla="*/ 0 60000 65536"/>
              <a:gd name="T8" fmla="*/ 0 60000 65536"/>
              <a:gd name="T9" fmla="*/ 0 w 6095998"/>
              <a:gd name="T10" fmla="*/ 0 h 2285999"/>
              <a:gd name="T11" fmla="*/ 6095998 w 6095998"/>
              <a:gd name="T12" fmla="*/ 2285999 h 22859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lnTo>
                  <a:pt x="2032000" y="0"/>
                </a:lnTo>
                <a:close/>
              </a:path>
            </a:pathLst>
          </a:custGeom>
          <a:solidFill>
            <a:srgbClr val="0055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8442" name="任意多边形 29"/>
          <p:cNvSpPr>
            <a:spLocks noChangeArrowheads="1"/>
          </p:cNvSpPr>
          <p:nvPr/>
        </p:nvSpPr>
        <p:spPr bwMode="auto">
          <a:xfrm>
            <a:off x="0" y="3429000"/>
            <a:ext cx="12192000" cy="3429000"/>
          </a:xfrm>
          <a:custGeom>
            <a:avLst/>
            <a:gdLst>
              <a:gd name="T0" fmla="*/ 6096000 w 12192000"/>
              <a:gd name="T1" fmla="*/ 0 h 3429000"/>
              <a:gd name="T2" fmla="*/ 8127999 w 12192000"/>
              <a:gd name="T3" fmla="*/ 1143000 h 3429000"/>
              <a:gd name="T4" fmla="*/ 6096000 w 12192000"/>
              <a:gd name="T5" fmla="*/ 3428998 h 3429000"/>
              <a:gd name="T6" fmla="*/ 12191992 w 12192000"/>
              <a:gd name="T7" fmla="*/ 3428998 h 3429000"/>
              <a:gd name="T8" fmla="*/ 12192000 w 12192000"/>
              <a:gd name="T9" fmla="*/ 3429000 h 3429000"/>
              <a:gd name="T10" fmla="*/ 0 w 12192000"/>
              <a:gd name="T11" fmla="*/ 3429000 h 3429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92000"/>
              <a:gd name="T19" fmla="*/ 0 h 3429000"/>
              <a:gd name="T20" fmla="*/ 12192000 w 12192000"/>
              <a:gd name="T21" fmla="*/ 3429000 h 3429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8443" name="文本框 32"/>
          <p:cNvSpPr>
            <a:spLocks noChangeArrowheads="1"/>
          </p:cNvSpPr>
          <p:nvPr/>
        </p:nvSpPr>
        <p:spPr bwMode="auto">
          <a:xfrm>
            <a:off x="1003300" y="2960687"/>
            <a:ext cx="101854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altLang="zh-CN" sz="5500" dirty="0" smtClean="0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Q&amp;A</a:t>
            </a:r>
            <a:endParaRPr lang="en-US" altLang="zh-CN" sz="5500" dirty="0">
              <a:solidFill>
                <a:schemeClr val="bg1"/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等腰三角形 15"/>
          <p:cNvSpPr>
            <a:spLocks noChangeArrowheads="1"/>
          </p:cNvSpPr>
          <p:nvPr/>
        </p:nvSpPr>
        <p:spPr bwMode="auto"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Microsoft JhengHei" pitchFamily="34" charset="-120"/>
              <a:ea typeface="Microsoft JhengHei" pitchFamily="34" charset="-120"/>
              <a:sym typeface="宋体" pitchFamily="2" charset="-122"/>
            </a:endParaRPr>
          </a:p>
        </p:txBody>
      </p:sp>
      <p:sp>
        <p:nvSpPr>
          <p:cNvPr id="3075" name="等腰三角形 16"/>
          <p:cNvSpPr>
            <a:spLocks noChangeArrowheads="1"/>
          </p:cNvSpPr>
          <p:nvPr/>
        </p:nvSpPr>
        <p:spPr bwMode="auto"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Microsoft JhengHei" pitchFamily="34" charset="-120"/>
              <a:ea typeface="Microsoft JhengHei" pitchFamily="34" charset="-120"/>
              <a:sym typeface="宋体" pitchFamily="2" charset="-122"/>
            </a:endParaRPr>
          </a:p>
        </p:txBody>
      </p:sp>
      <p:sp>
        <p:nvSpPr>
          <p:cNvPr id="3076" name="等腰三角形 17"/>
          <p:cNvSpPr>
            <a:spLocks noChangeArrowheads="1"/>
          </p:cNvSpPr>
          <p:nvPr/>
        </p:nvSpPr>
        <p:spPr bwMode="auto"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Microsoft JhengHei" pitchFamily="34" charset="-120"/>
              <a:ea typeface="Microsoft JhengHei" pitchFamily="34" charset="-120"/>
              <a:sym typeface="宋体" pitchFamily="2" charset="-122"/>
            </a:endParaRPr>
          </a:p>
        </p:txBody>
      </p:sp>
      <p:sp>
        <p:nvSpPr>
          <p:cNvPr id="3077" name="等腰三角形 18"/>
          <p:cNvSpPr>
            <a:spLocks noChangeArrowheads="1"/>
          </p:cNvSpPr>
          <p:nvPr/>
        </p:nvSpPr>
        <p:spPr bwMode="auto"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Microsoft JhengHei" pitchFamily="34" charset="-120"/>
              <a:ea typeface="Microsoft JhengHei" pitchFamily="34" charset="-120"/>
              <a:sym typeface="宋体" pitchFamily="2" charset="-122"/>
            </a:endParaRPr>
          </a:p>
        </p:txBody>
      </p:sp>
      <p:sp>
        <p:nvSpPr>
          <p:cNvPr id="3078" name="等腰三角形 19"/>
          <p:cNvSpPr>
            <a:spLocks noChangeArrowheads="1"/>
          </p:cNvSpPr>
          <p:nvPr/>
        </p:nvSpPr>
        <p:spPr bwMode="auto"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Microsoft JhengHei" pitchFamily="34" charset="-120"/>
              <a:ea typeface="Microsoft JhengHei" pitchFamily="34" charset="-120"/>
              <a:sym typeface="宋体" pitchFamily="2" charset="-122"/>
            </a:endParaRPr>
          </a:p>
        </p:txBody>
      </p:sp>
      <p:sp>
        <p:nvSpPr>
          <p:cNvPr id="3079" name="等腰三角形 23"/>
          <p:cNvSpPr>
            <a:spLocks noChangeArrowheads="1"/>
          </p:cNvSpPr>
          <p:nvPr/>
        </p:nvSpPr>
        <p:spPr bwMode="auto"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Microsoft JhengHei" pitchFamily="34" charset="-120"/>
              <a:ea typeface="Microsoft JhengHei" pitchFamily="34" charset="-120"/>
              <a:sym typeface="宋体" pitchFamily="2" charset="-122"/>
            </a:endParaRPr>
          </a:p>
        </p:txBody>
      </p:sp>
      <p:sp>
        <p:nvSpPr>
          <p:cNvPr id="3080" name="等腰三角形 24"/>
          <p:cNvSpPr>
            <a:spLocks noChangeArrowheads="1"/>
          </p:cNvSpPr>
          <p:nvPr/>
        </p:nvSpPr>
        <p:spPr bwMode="auto"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Microsoft JhengHei" pitchFamily="34" charset="-120"/>
              <a:ea typeface="Microsoft JhengHei" pitchFamily="34" charset="-120"/>
              <a:sym typeface="宋体" pitchFamily="2" charset="-122"/>
            </a:endParaRPr>
          </a:p>
        </p:txBody>
      </p:sp>
      <p:sp>
        <p:nvSpPr>
          <p:cNvPr id="3081" name="等腰三角形 25"/>
          <p:cNvSpPr>
            <a:spLocks noChangeArrowheads="1"/>
          </p:cNvSpPr>
          <p:nvPr/>
        </p:nvSpPr>
        <p:spPr bwMode="auto"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Microsoft JhengHei" pitchFamily="34" charset="-120"/>
              <a:ea typeface="Microsoft JhengHei" pitchFamily="34" charset="-120"/>
              <a:sym typeface="宋体" pitchFamily="2" charset="-122"/>
            </a:endParaRPr>
          </a:p>
        </p:txBody>
      </p:sp>
      <p:sp>
        <p:nvSpPr>
          <p:cNvPr id="3082" name="等腰三角形 26"/>
          <p:cNvSpPr>
            <a:spLocks noChangeArrowheads="1"/>
          </p:cNvSpPr>
          <p:nvPr/>
        </p:nvSpPr>
        <p:spPr bwMode="auto"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Microsoft JhengHei" pitchFamily="34" charset="-120"/>
              <a:ea typeface="Microsoft JhengHei" pitchFamily="34" charset="-120"/>
              <a:sym typeface="宋体" pitchFamily="2" charset="-122"/>
            </a:endParaRPr>
          </a:p>
        </p:txBody>
      </p:sp>
      <p:sp>
        <p:nvSpPr>
          <p:cNvPr id="3083" name="等腰三角形 27"/>
          <p:cNvSpPr>
            <a:spLocks noChangeArrowheads="1"/>
          </p:cNvSpPr>
          <p:nvPr/>
        </p:nvSpPr>
        <p:spPr bwMode="auto"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Microsoft JhengHei" pitchFamily="34" charset="-120"/>
              <a:ea typeface="Microsoft JhengHei" pitchFamily="34" charset="-120"/>
              <a:sym typeface="宋体" pitchFamily="2" charset="-122"/>
            </a:endParaRPr>
          </a:p>
        </p:txBody>
      </p:sp>
      <p:sp>
        <p:nvSpPr>
          <p:cNvPr id="3084" name="文本框 28"/>
          <p:cNvSpPr>
            <a:spLocks noChangeArrowheads="1"/>
          </p:cNvSpPr>
          <p:nvPr/>
        </p:nvSpPr>
        <p:spPr bwMode="auto">
          <a:xfrm>
            <a:off x="1301750" y="4329113"/>
            <a:ext cx="1800225" cy="83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/>
          <a:p>
            <a:pPr algn="ctr"/>
            <a:r>
              <a:rPr lang="zh-CN" altLang="en-US" sz="4800">
                <a:solidFill>
                  <a:srgbClr val="757070"/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目  录</a:t>
            </a:r>
          </a:p>
        </p:txBody>
      </p:sp>
      <p:sp>
        <p:nvSpPr>
          <p:cNvPr id="3085" name="直接连接符 30"/>
          <p:cNvSpPr>
            <a:spLocks noChangeShapeType="1"/>
          </p:cNvSpPr>
          <p:nvPr/>
        </p:nvSpPr>
        <p:spPr bwMode="auto">
          <a:xfrm>
            <a:off x="3854450" y="728663"/>
            <a:ext cx="0" cy="5340350"/>
          </a:xfrm>
          <a:prstGeom prst="line">
            <a:avLst/>
          </a:prstGeom>
          <a:noFill/>
          <a:ln w="38100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8" tIns="45719" rIns="91438" bIns="45719"/>
          <a:lstStyle/>
          <a:p>
            <a:endParaRPr lang="zh-CN" altLang="en-US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086" name="矩形 31"/>
          <p:cNvSpPr>
            <a:spLocks noChangeArrowheads="1"/>
          </p:cNvSpPr>
          <p:nvPr/>
        </p:nvSpPr>
        <p:spPr bwMode="auto">
          <a:xfrm>
            <a:off x="4630738" y="1006772"/>
            <a:ext cx="720725" cy="720725"/>
          </a:xfrm>
          <a:prstGeom prst="rect">
            <a:avLst/>
          </a:prstGeom>
          <a:noFill/>
          <a:ln w="12700">
            <a:solidFill>
              <a:srgbClr val="00559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/>
            <a:r>
              <a:rPr lang="en-US" altLang="zh-CN" sz="2800" b="1">
                <a:solidFill>
                  <a:srgbClr val="005596"/>
                </a:solidFill>
                <a:latin typeface="Microsoft JhengHei" pitchFamily="34" charset="-120"/>
                <a:ea typeface="Microsoft JhengHei" pitchFamily="34" charset="-120"/>
                <a:sym typeface="微软雅黑 Light" pitchFamily="2" charset="-122"/>
              </a:rPr>
              <a:t>1</a:t>
            </a:r>
            <a:endParaRPr lang="zh-CN" altLang="en-US" sz="2800" b="1">
              <a:solidFill>
                <a:srgbClr val="005596"/>
              </a:solidFill>
              <a:latin typeface="Microsoft JhengHei" pitchFamily="34" charset="-120"/>
              <a:ea typeface="Microsoft JhengHei" pitchFamily="34" charset="-120"/>
              <a:sym typeface="微软雅黑 Light" pitchFamily="2" charset="-122"/>
            </a:endParaRPr>
          </a:p>
        </p:txBody>
      </p:sp>
      <p:sp>
        <p:nvSpPr>
          <p:cNvPr id="3087" name="矩形 32"/>
          <p:cNvSpPr>
            <a:spLocks noChangeArrowheads="1"/>
          </p:cNvSpPr>
          <p:nvPr/>
        </p:nvSpPr>
        <p:spPr bwMode="auto">
          <a:xfrm>
            <a:off x="4630738" y="2027391"/>
            <a:ext cx="720725" cy="720725"/>
          </a:xfrm>
          <a:prstGeom prst="rect">
            <a:avLst/>
          </a:prstGeom>
          <a:noFill/>
          <a:ln w="12700">
            <a:solidFill>
              <a:srgbClr val="00559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/>
            <a:r>
              <a:rPr lang="en-US" altLang="zh-CN" sz="2800" b="1">
                <a:solidFill>
                  <a:srgbClr val="005596"/>
                </a:solidFill>
                <a:latin typeface="Microsoft JhengHei" pitchFamily="34" charset="-120"/>
                <a:ea typeface="Microsoft JhengHei" pitchFamily="34" charset="-120"/>
                <a:sym typeface="微软雅黑 Light" pitchFamily="2" charset="-122"/>
              </a:rPr>
              <a:t>2</a:t>
            </a:r>
            <a:endParaRPr lang="zh-CN" altLang="en-US" sz="2800" b="1">
              <a:solidFill>
                <a:srgbClr val="005596"/>
              </a:solidFill>
              <a:latin typeface="Microsoft JhengHei" pitchFamily="34" charset="-120"/>
              <a:ea typeface="Microsoft JhengHei" pitchFamily="34" charset="-120"/>
              <a:sym typeface="微软雅黑 Light" pitchFamily="2" charset="-122"/>
            </a:endParaRPr>
          </a:p>
        </p:txBody>
      </p:sp>
      <p:sp>
        <p:nvSpPr>
          <p:cNvPr id="3088" name="矩形 33"/>
          <p:cNvSpPr>
            <a:spLocks noChangeArrowheads="1"/>
          </p:cNvSpPr>
          <p:nvPr/>
        </p:nvSpPr>
        <p:spPr bwMode="auto">
          <a:xfrm>
            <a:off x="4630738" y="3041709"/>
            <a:ext cx="720725" cy="719138"/>
          </a:xfrm>
          <a:prstGeom prst="rect">
            <a:avLst/>
          </a:prstGeom>
          <a:noFill/>
          <a:ln w="12700">
            <a:solidFill>
              <a:srgbClr val="00559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/>
            <a:r>
              <a:rPr lang="en-US" altLang="zh-CN" sz="2800" b="1">
                <a:solidFill>
                  <a:srgbClr val="005596"/>
                </a:solidFill>
                <a:latin typeface="Microsoft JhengHei" pitchFamily="34" charset="-120"/>
                <a:ea typeface="Microsoft JhengHei" pitchFamily="34" charset="-120"/>
                <a:sym typeface="微软雅黑 Light" pitchFamily="2" charset="-122"/>
              </a:rPr>
              <a:t>3</a:t>
            </a:r>
            <a:endParaRPr lang="zh-CN" altLang="en-US" sz="2800" b="1">
              <a:solidFill>
                <a:srgbClr val="005596"/>
              </a:solidFill>
              <a:latin typeface="Microsoft JhengHei" pitchFamily="34" charset="-120"/>
              <a:ea typeface="Microsoft JhengHei" pitchFamily="34" charset="-120"/>
              <a:sym typeface="微软雅黑 Light" pitchFamily="2" charset="-122"/>
            </a:endParaRPr>
          </a:p>
        </p:txBody>
      </p:sp>
      <p:sp>
        <p:nvSpPr>
          <p:cNvPr id="3091" name="矩形 39"/>
          <p:cNvSpPr>
            <a:spLocks noChangeArrowheads="1"/>
          </p:cNvSpPr>
          <p:nvPr/>
        </p:nvSpPr>
        <p:spPr bwMode="auto">
          <a:xfrm>
            <a:off x="5784850" y="1075034"/>
            <a:ext cx="5018036" cy="58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Chrome Developer Tools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092" name="矩形 40"/>
          <p:cNvSpPr>
            <a:spLocks noChangeArrowheads="1"/>
          </p:cNvSpPr>
          <p:nvPr/>
        </p:nvSpPr>
        <p:spPr bwMode="auto">
          <a:xfrm>
            <a:off x="5784850" y="2105178"/>
            <a:ext cx="1549972" cy="58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Weinre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093" name="矩形 41"/>
          <p:cNvSpPr>
            <a:spLocks noChangeArrowheads="1"/>
          </p:cNvSpPr>
          <p:nvPr/>
        </p:nvSpPr>
        <p:spPr bwMode="auto">
          <a:xfrm>
            <a:off x="5784850" y="3097272"/>
            <a:ext cx="2587949" cy="58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Browsersync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0" name="矩形 33"/>
          <p:cNvSpPr>
            <a:spLocks noChangeArrowheads="1"/>
          </p:cNvSpPr>
          <p:nvPr/>
        </p:nvSpPr>
        <p:spPr bwMode="auto">
          <a:xfrm>
            <a:off x="4641669" y="4068931"/>
            <a:ext cx="720725" cy="719138"/>
          </a:xfrm>
          <a:prstGeom prst="rect">
            <a:avLst/>
          </a:prstGeom>
          <a:noFill/>
          <a:ln w="12700">
            <a:solidFill>
              <a:srgbClr val="00559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/>
            <a:r>
              <a:rPr lang="en-US" altLang="zh-CN" sz="2800" b="1" dirty="0" smtClean="0">
                <a:solidFill>
                  <a:srgbClr val="005596"/>
                </a:solidFill>
                <a:latin typeface="Microsoft JhengHei" pitchFamily="34" charset="-120"/>
                <a:ea typeface="Microsoft JhengHei" pitchFamily="34" charset="-120"/>
                <a:sym typeface="微软雅黑 Light" pitchFamily="2" charset="-122"/>
              </a:rPr>
              <a:t>4</a:t>
            </a:r>
            <a:endParaRPr lang="zh-CN" altLang="en-US" sz="2800" b="1" dirty="0">
              <a:solidFill>
                <a:srgbClr val="005596"/>
              </a:solidFill>
              <a:latin typeface="Microsoft JhengHei" pitchFamily="34" charset="-120"/>
              <a:ea typeface="Microsoft JhengHei" pitchFamily="34" charset="-120"/>
              <a:sym typeface="微软雅黑 Light" pitchFamily="2" charset="-122"/>
            </a:endParaRPr>
          </a:p>
        </p:txBody>
      </p:sp>
      <p:sp>
        <p:nvSpPr>
          <p:cNvPr id="21" name="矩形 41"/>
          <p:cNvSpPr>
            <a:spLocks noChangeArrowheads="1"/>
          </p:cNvSpPr>
          <p:nvPr/>
        </p:nvSpPr>
        <p:spPr bwMode="auto">
          <a:xfrm>
            <a:off x="5795781" y="4124494"/>
            <a:ext cx="2679127" cy="58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Visual Studio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2" name="矩形 33"/>
          <p:cNvSpPr>
            <a:spLocks noChangeArrowheads="1"/>
          </p:cNvSpPr>
          <p:nvPr/>
        </p:nvSpPr>
        <p:spPr bwMode="auto">
          <a:xfrm>
            <a:off x="4641669" y="5086636"/>
            <a:ext cx="720725" cy="719138"/>
          </a:xfrm>
          <a:prstGeom prst="rect">
            <a:avLst/>
          </a:prstGeom>
          <a:noFill/>
          <a:ln w="12700">
            <a:solidFill>
              <a:srgbClr val="00559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8" tIns="45719" rIns="91438" bIns="45719" anchor="ctr"/>
          <a:lstStyle/>
          <a:p>
            <a:pPr algn="ctr"/>
            <a:r>
              <a:rPr lang="en-US" altLang="zh-CN" sz="2800" b="1" dirty="0" smtClean="0">
                <a:solidFill>
                  <a:srgbClr val="005596"/>
                </a:solidFill>
                <a:latin typeface="Microsoft JhengHei" pitchFamily="34" charset="-120"/>
                <a:ea typeface="Microsoft JhengHei" pitchFamily="34" charset="-120"/>
                <a:sym typeface="微软雅黑 Light" pitchFamily="2" charset="-122"/>
              </a:rPr>
              <a:t>5</a:t>
            </a:r>
            <a:endParaRPr lang="zh-CN" altLang="en-US" sz="2800" b="1" dirty="0">
              <a:solidFill>
                <a:srgbClr val="005596"/>
              </a:solidFill>
              <a:latin typeface="Microsoft JhengHei" pitchFamily="34" charset="-120"/>
              <a:ea typeface="Microsoft JhengHei" pitchFamily="34" charset="-120"/>
              <a:sym typeface="微软雅黑 Light" pitchFamily="2" charset="-122"/>
            </a:endParaRPr>
          </a:p>
        </p:txBody>
      </p:sp>
      <p:sp>
        <p:nvSpPr>
          <p:cNvPr id="23" name="矩形 41"/>
          <p:cNvSpPr>
            <a:spLocks noChangeArrowheads="1"/>
          </p:cNvSpPr>
          <p:nvPr/>
        </p:nvSpPr>
        <p:spPr bwMode="auto">
          <a:xfrm>
            <a:off x="5795781" y="5142199"/>
            <a:ext cx="1513552" cy="58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Fiddler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>
            <a:spLocks noChangeArrowheads="1"/>
          </p:cNvSpPr>
          <p:nvPr/>
        </p:nvSpPr>
        <p:spPr bwMode="auto">
          <a:xfrm>
            <a:off x="695325" y="239713"/>
            <a:ext cx="7740650" cy="92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/>
          <a:p>
            <a:r>
              <a:rPr lang="en-US" altLang="zh-CN" sz="59500" b="1" dirty="0">
                <a:solidFill>
                  <a:srgbClr val="D9D9D9"/>
                </a:solidFill>
                <a:latin typeface="Meiryo" pitchFamily="34" charset="-128"/>
                <a:ea typeface="Meiryo" pitchFamily="34" charset="-128"/>
                <a:cs typeface="Meiryo" pitchFamily="34" charset="-128"/>
                <a:sym typeface="Meiryo" pitchFamily="34" charset="-128"/>
              </a:rPr>
              <a:t>1</a:t>
            </a:r>
            <a:endParaRPr lang="zh-CN" altLang="en-US" sz="59500" b="1" dirty="0">
              <a:solidFill>
                <a:srgbClr val="D9D9D9"/>
              </a:solidFill>
              <a:latin typeface="Meiryo" pitchFamily="34" charset="-128"/>
              <a:ea typeface="Meiryo" pitchFamily="34" charset="-128"/>
              <a:cs typeface="Meiryo" pitchFamily="34" charset="-128"/>
              <a:sym typeface="Meiryo" pitchFamily="34" charset="-128"/>
            </a:endParaRPr>
          </a:p>
        </p:txBody>
      </p:sp>
      <p:sp>
        <p:nvSpPr>
          <p:cNvPr id="4099" name="任意多边形 24"/>
          <p:cNvSpPr>
            <a:spLocks noChangeArrowheads="1"/>
          </p:cNvSpPr>
          <p:nvPr/>
        </p:nvSpPr>
        <p:spPr bwMode="auto">
          <a:xfrm flipH="1">
            <a:off x="8128000" y="0"/>
            <a:ext cx="4064000" cy="6858000"/>
          </a:xfrm>
          <a:custGeom>
            <a:avLst/>
            <a:gdLst>
              <a:gd name="T0" fmla="*/ 0 w 4064001"/>
              <a:gd name="T1" fmla="*/ 0 h 6857999"/>
              <a:gd name="T2" fmla="*/ 0 w 4064001"/>
              <a:gd name="T3" fmla="*/ 6858004 h 6857999"/>
              <a:gd name="T4" fmla="*/ 2 w 4064001"/>
              <a:gd name="T5" fmla="*/ 6858004 h 6857999"/>
              <a:gd name="T6" fmla="*/ 4064000 w 4064001"/>
              <a:gd name="T7" fmla="*/ 4572003 h 6857999"/>
              <a:gd name="T8" fmla="*/ 2323122 w 4064001"/>
              <a:gd name="T9" fmla="*/ 2613514 h 6857999"/>
              <a:gd name="T10" fmla="*/ 1 w 4064001"/>
              <a:gd name="T11" fmla="*/ 6855212 h 6857999"/>
              <a:gd name="T12" fmla="*/ 1 w 4064001"/>
              <a:gd name="T13" fmla="*/ 1 h 68579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64001"/>
              <a:gd name="T22" fmla="*/ 0 h 6857999"/>
              <a:gd name="T23" fmla="*/ 4064001 w 4064001"/>
              <a:gd name="T24" fmla="*/ 6857999 h 68579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4100" name="任意多边形 25"/>
          <p:cNvSpPr>
            <a:spLocks noChangeArrowheads="1"/>
          </p:cNvSpPr>
          <p:nvPr/>
        </p:nvSpPr>
        <p:spPr bwMode="auto">
          <a:xfrm flipH="1">
            <a:off x="9869488" y="0"/>
            <a:ext cx="2322512" cy="6854825"/>
          </a:xfrm>
          <a:custGeom>
            <a:avLst/>
            <a:gdLst>
              <a:gd name="T0" fmla="*/ 0 w 2323123"/>
              <a:gd name="T1" fmla="*/ 0 h 6855207"/>
              <a:gd name="T2" fmla="*/ 0 w 2323123"/>
              <a:gd name="T3" fmla="*/ 6854445 h 6855207"/>
              <a:gd name="T4" fmla="*/ 2321902 w 2323123"/>
              <a:gd name="T5" fmla="*/ 2613222 h 6855207"/>
              <a:gd name="T6" fmla="*/ 3 w 2323123"/>
              <a:gd name="T7" fmla="*/ 2 h 6855207"/>
              <a:gd name="T8" fmla="*/ 0 60000 65536"/>
              <a:gd name="T9" fmla="*/ 0 60000 65536"/>
              <a:gd name="T10" fmla="*/ 0 60000 65536"/>
              <a:gd name="T11" fmla="*/ 0 60000 65536"/>
              <a:gd name="T12" fmla="*/ 0 w 2323123"/>
              <a:gd name="T13" fmla="*/ 0 h 6855207"/>
              <a:gd name="T14" fmla="*/ 2323123 w 2323123"/>
              <a:gd name="T15" fmla="*/ 6855207 h 68552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4101" name="任意多边形 26"/>
          <p:cNvSpPr>
            <a:spLocks noChangeArrowheads="1"/>
          </p:cNvSpPr>
          <p:nvPr/>
        </p:nvSpPr>
        <p:spPr bwMode="auto">
          <a:xfrm flipH="1">
            <a:off x="9321800" y="0"/>
            <a:ext cx="2870200" cy="2613025"/>
          </a:xfrm>
          <a:custGeom>
            <a:avLst/>
            <a:gdLst>
              <a:gd name="T0" fmla="*/ 0 w 2870255"/>
              <a:gd name="T1" fmla="*/ 0 h 2613510"/>
              <a:gd name="T2" fmla="*/ 2323030 w 2870255"/>
              <a:gd name="T3" fmla="*/ 2612539 h 2613510"/>
              <a:gd name="T4" fmla="*/ 2870146 w 2870255"/>
              <a:gd name="T5" fmla="*/ 1613918 h 2613510"/>
              <a:gd name="T6" fmla="*/ 0 60000 65536"/>
              <a:gd name="T7" fmla="*/ 0 60000 65536"/>
              <a:gd name="T8" fmla="*/ 0 60000 65536"/>
              <a:gd name="T9" fmla="*/ 0 w 2870255"/>
              <a:gd name="T10" fmla="*/ 0 h 2613510"/>
              <a:gd name="T11" fmla="*/ 2870255 w 2870255"/>
              <a:gd name="T12" fmla="*/ 2613510 h 26135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lnTo>
                  <a:pt x="0" y="0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4102" name="任意多边形 27"/>
          <p:cNvSpPr>
            <a:spLocks noChangeArrowheads="1"/>
          </p:cNvSpPr>
          <p:nvPr/>
        </p:nvSpPr>
        <p:spPr bwMode="auto">
          <a:xfrm flipH="1">
            <a:off x="6096000" y="1614488"/>
            <a:ext cx="6096000" cy="5243512"/>
          </a:xfrm>
          <a:custGeom>
            <a:avLst/>
            <a:gdLst>
              <a:gd name="T0" fmla="*/ 2 w 6096000"/>
              <a:gd name="T1" fmla="*/ 5243544 h 5243479"/>
              <a:gd name="T2" fmla="*/ 0 w 6096000"/>
              <a:gd name="T3" fmla="*/ 5243544 h 5243479"/>
              <a:gd name="T4" fmla="*/ 0 w 6096000"/>
              <a:gd name="T5" fmla="*/ 5243548 h 5243479"/>
              <a:gd name="T6" fmla="*/ 2870258 w 6096000"/>
              <a:gd name="T7" fmla="*/ 0 h 5243479"/>
              <a:gd name="T8" fmla="*/ 2323124 w 6096000"/>
              <a:gd name="T9" fmla="*/ 999005 h 5243479"/>
              <a:gd name="T10" fmla="*/ 4064000 w 6096000"/>
              <a:gd name="T11" fmla="*/ 2957518 h 5243479"/>
              <a:gd name="T12" fmla="*/ 6096000 w 6096000"/>
              <a:gd name="T13" fmla="*/ 1814502 h 52434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96000"/>
              <a:gd name="T22" fmla="*/ 0 h 5243479"/>
              <a:gd name="T23" fmla="*/ 6096000 w 6096000"/>
              <a:gd name="T24" fmla="*/ 5243479 h 52434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lnTo>
                  <a:pt x="2" y="5243478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lnTo>
                  <a:pt x="2870259" y="0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4103" name="任意多边形 28"/>
          <p:cNvSpPr>
            <a:spLocks noChangeArrowheads="1"/>
          </p:cNvSpPr>
          <p:nvPr/>
        </p:nvSpPr>
        <p:spPr bwMode="auto">
          <a:xfrm>
            <a:off x="6096000" y="4572000"/>
            <a:ext cx="6096000" cy="2286000"/>
          </a:xfrm>
          <a:custGeom>
            <a:avLst/>
            <a:gdLst>
              <a:gd name="T0" fmla="*/ 2032002 w 6095998"/>
              <a:gd name="T1" fmla="*/ 0 h 2285999"/>
              <a:gd name="T2" fmla="*/ 6096004 w 6095998"/>
              <a:gd name="T3" fmla="*/ 2286002 h 2285999"/>
              <a:gd name="T4" fmla="*/ 0 w 6095998"/>
              <a:gd name="T5" fmla="*/ 2286002 h 2285999"/>
              <a:gd name="T6" fmla="*/ 0 60000 65536"/>
              <a:gd name="T7" fmla="*/ 0 60000 65536"/>
              <a:gd name="T8" fmla="*/ 0 60000 65536"/>
              <a:gd name="T9" fmla="*/ 0 w 6095998"/>
              <a:gd name="T10" fmla="*/ 0 h 2285999"/>
              <a:gd name="T11" fmla="*/ 6095998 w 6095998"/>
              <a:gd name="T12" fmla="*/ 2285999 h 22859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lnTo>
                  <a:pt x="2032000" y="0"/>
                </a:lnTo>
                <a:close/>
              </a:path>
            </a:pathLst>
          </a:custGeom>
          <a:solidFill>
            <a:srgbClr val="00559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4104" name="任意多边形 29"/>
          <p:cNvSpPr>
            <a:spLocks noChangeArrowheads="1"/>
          </p:cNvSpPr>
          <p:nvPr/>
        </p:nvSpPr>
        <p:spPr bwMode="auto">
          <a:xfrm>
            <a:off x="0" y="3429000"/>
            <a:ext cx="12192000" cy="3429000"/>
          </a:xfrm>
          <a:custGeom>
            <a:avLst/>
            <a:gdLst>
              <a:gd name="T0" fmla="*/ 6096000 w 12192000"/>
              <a:gd name="T1" fmla="*/ 0 h 3429000"/>
              <a:gd name="T2" fmla="*/ 8127999 w 12192000"/>
              <a:gd name="T3" fmla="*/ 1143000 h 3429000"/>
              <a:gd name="T4" fmla="*/ 6096000 w 12192000"/>
              <a:gd name="T5" fmla="*/ 3428998 h 3429000"/>
              <a:gd name="T6" fmla="*/ 12191992 w 12192000"/>
              <a:gd name="T7" fmla="*/ 3428998 h 3429000"/>
              <a:gd name="T8" fmla="*/ 12192000 w 12192000"/>
              <a:gd name="T9" fmla="*/ 3429000 h 3429000"/>
              <a:gd name="T10" fmla="*/ 0 w 12192000"/>
              <a:gd name="T11" fmla="*/ 3429000 h 3429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92000"/>
              <a:gd name="T19" fmla="*/ 0 h 3429000"/>
              <a:gd name="T20" fmla="*/ 12192000 w 12192000"/>
              <a:gd name="T21" fmla="*/ 3429000 h 3429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4106" name="文本框 13"/>
          <p:cNvSpPr>
            <a:spLocks noChangeArrowheads="1"/>
          </p:cNvSpPr>
          <p:nvPr/>
        </p:nvSpPr>
        <p:spPr bwMode="auto">
          <a:xfrm>
            <a:off x="4776044" y="4688958"/>
            <a:ext cx="7050457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Chrome Developer Tools</a:t>
            </a:r>
          </a:p>
        </p:txBody>
      </p:sp>
      <p:pic>
        <p:nvPicPr>
          <p:cNvPr id="1026" name="Picture 2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082" y="2863386"/>
            <a:ext cx="1717538" cy="17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等腰三角形 15"/>
          <p:cNvSpPr>
            <a:spLocks noChangeArrowheads="1"/>
          </p:cNvSpPr>
          <p:nvPr/>
        </p:nvSpPr>
        <p:spPr bwMode="auto"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3" name="等腰三角形 16"/>
          <p:cNvSpPr>
            <a:spLocks noChangeArrowheads="1"/>
          </p:cNvSpPr>
          <p:nvPr/>
        </p:nvSpPr>
        <p:spPr bwMode="auto"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4" name="等腰三角形 17"/>
          <p:cNvSpPr>
            <a:spLocks noChangeArrowheads="1"/>
          </p:cNvSpPr>
          <p:nvPr/>
        </p:nvSpPr>
        <p:spPr bwMode="auto"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等腰三角形 18"/>
          <p:cNvSpPr>
            <a:spLocks noChangeArrowheads="1"/>
          </p:cNvSpPr>
          <p:nvPr/>
        </p:nvSpPr>
        <p:spPr bwMode="auto"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6" name="等腰三角形 19"/>
          <p:cNvSpPr>
            <a:spLocks noChangeArrowheads="1"/>
          </p:cNvSpPr>
          <p:nvPr/>
        </p:nvSpPr>
        <p:spPr bwMode="auto"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67" y="489098"/>
            <a:ext cx="10115866" cy="5686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等腰三角形 15"/>
          <p:cNvSpPr>
            <a:spLocks noChangeArrowheads="1"/>
          </p:cNvSpPr>
          <p:nvPr/>
        </p:nvSpPr>
        <p:spPr bwMode="auto"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3" name="等腰三角形 16"/>
          <p:cNvSpPr>
            <a:spLocks noChangeArrowheads="1"/>
          </p:cNvSpPr>
          <p:nvPr/>
        </p:nvSpPr>
        <p:spPr bwMode="auto"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4" name="等腰三角形 17"/>
          <p:cNvSpPr>
            <a:spLocks noChangeArrowheads="1"/>
          </p:cNvSpPr>
          <p:nvPr/>
        </p:nvSpPr>
        <p:spPr bwMode="auto"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5" name="等腰三角形 18"/>
          <p:cNvSpPr>
            <a:spLocks noChangeArrowheads="1"/>
          </p:cNvSpPr>
          <p:nvPr/>
        </p:nvSpPr>
        <p:spPr bwMode="auto"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126" name="等腰三角形 19"/>
          <p:cNvSpPr>
            <a:spLocks noChangeArrowheads="1"/>
          </p:cNvSpPr>
          <p:nvPr/>
        </p:nvSpPr>
        <p:spPr bwMode="auto"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18559" y="609094"/>
            <a:ext cx="355488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BreakPoint</a:t>
            </a:r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Network(404   Header)</a:t>
            </a:r>
          </a:p>
          <a:p>
            <a:pPr algn="ctr"/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Beautify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 </a:t>
            </a:r>
            <a:r>
              <a:rPr lang="en-US" altLang="zh-CN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Javascript</a:t>
            </a:r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ctrl + shift + 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F</a:t>
            </a:r>
          </a:p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Resource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2375" y="4628960"/>
            <a:ext cx="284725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latin typeface="Microsoft JhengHei" pitchFamily="34" charset="-120"/>
                <a:ea typeface="Microsoft JhengHei" pitchFamily="34" charset="-120"/>
              </a:rPr>
              <a:t>TIP1</a:t>
            </a:r>
            <a:r>
              <a:rPr lang="zh-CN" altLang="en-US" sz="2400" b="1" dirty="0" smtClean="0">
                <a:latin typeface="Microsoft JhengHei" pitchFamily="34" charset="-120"/>
                <a:ea typeface="Microsoft JhengHei" pitchFamily="34" charset="-120"/>
              </a:rPr>
              <a:t>：排查</a:t>
            </a:r>
            <a:r>
              <a:rPr lang="en-US" altLang="zh-CN" sz="2400" b="1" dirty="0" smtClean="0">
                <a:latin typeface="Microsoft JhengHei" pitchFamily="34" charset="-120"/>
                <a:ea typeface="Microsoft JhengHei" pitchFamily="34" charset="-120"/>
              </a:rPr>
              <a:t>404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latin typeface="Microsoft JhengHei" pitchFamily="34" charset="-120"/>
                <a:ea typeface="Microsoft JhengHei" pitchFamily="34" charset="-120"/>
              </a:rPr>
              <a:t>TIP2</a:t>
            </a:r>
            <a:r>
              <a:rPr lang="zh-CN" altLang="en-US" sz="2400" b="1" dirty="0" smtClean="0">
                <a:latin typeface="Microsoft JhengHei" pitchFamily="34" charset="-120"/>
                <a:ea typeface="Microsoft JhengHei" pitchFamily="34" charset="-120"/>
              </a:rPr>
              <a:t>：查看</a:t>
            </a:r>
            <a:r>
              <a:rPr lang="en-US" altLang="zh-CN" sz="2400" b="1" dirty="0" smtClean="0">
                <a:latin typeface="Microsoft JhengHei" pitchFamily="34" charset="-120"/>
                <a:ea typeface="Microsoft JhengHei" pitchFamily="34" charset="-120"/>
              </a:rPr>
              <a:t>Header</a:t>
            </a:r>
            <a:endParaRPr lang="en-US" altLang="zh-CN" sz="2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53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0"/>
          <p:cNvSpPr>
            <a:spLocks noChangeArrowheads="1"/>
          </p:cNvSpPr>
          <p:nvPr/>
        </p:nvSpPr>
        <p:spPr bwMode="auto">
          <a:xfrm>
            <a:off x="695325" y="239713"/>
            <a:ext cx="7740650" cy="92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/>
          <a:p>
            <a:r>
              <a:rPr lang="en-US" altLang="zh-CN" sz="59500" b="1">
                <a:solidFill>
                  <a:srgbClr val="D9D9D9"/>
                </a:solidFill>
                <a:latin typeface="Meiryo" pitchFamily="34" charset="-128"/>
                <a:ea typeface="Meiryo" pitchFamily="34" charset="-128"/>
                <a:cs typeface="Meiryo" pitchFamily="34" charset="-128"/>
                <a:sym typeface="Meiryo" pitchFamily="34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34" charset="-128"/>
              <a:ea typeface="Meiryo" pitchFamily="34" charset="-128"/>
              <a:cs typeface="Meiryo" pitchFamily="34" charset="-128"/>
              <a:sym typeface="Meiryo" pitchFamily="34" charset="-128"/>
            </a:endParaRPr>
          </a:p>
        </p:txBody>
      </p:sp>
      <p:sp>
        <p:nvSpPr>
          <p:cNvPr id="7171" name="任意多边形 24"/>
          <p:cNvSpPr>
            <a:spLocks noChangeArrowheads="1"/>
          </p:cNvSpPr>
          <p:nvPr/>
        </p:nvSpPr>
        <p:spPr bwMode="auto">
          <a:xfrm flipH="1">
            <a:off x="8128000" y="0"/>
            <a:ext cx="4064000" cy="6858000"/>
          </a:xfrm>
          <a:custGeom>
            <a:avLst/>
            <a:gdLst>
              <a:gd name="T0" fmla="*/ 0 w 4064001"/>
              <a:gd name="T1" fmla="*/ 0 h 6857999"/>
              <a:gd name="T2" fmla="*/ 0 w 4064001"/>
              <a:gd name="T3" fmla="*/ 6858004 h 6857999"/>
              <a:gd name="T4" fmla="*/ 2 w 4064001"/>
              <a:gd name="T5" fmla="*/ 6858004 h 6857999"/>
              <a:gd name="T6" fmla="*/ 4064000 w 4064001"/>
              <a:gd name="T7" fmla="*/ 4572003 h 6857999"/>
              <a:gd name="T8" fmla="*/ 2323122 w 4064001"/>
              <a:gd name="T9" fmla="*/ 2613514 h 6857999"/>
              <a:gd name="T10" fmla="*/ 1 w 4064001"/>
              <a:gd name="T11" fmla="*/ 6855212 h 6857999"/>
              <a:gd name="T12" fmla="*/ 1 w 4064001"/>
              <a:gd name="T13" fmla="*/ 1 h 68579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64001"/>
              <a:gd name="T22" fmla="*/ 0 h 6857999"/>
              <a:gd name="T23" fmla="*/ 4064001 w 4064001"/>
              <a:gd name="T24" fmla="*/ 6857999 h 68579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7172" name="任意多边形 25"/>
          <p:cNvSpPr>
            <a:spLocks noChangeArrowheads="1"/>
          </p:cNvSpPr>
          <p:nvPr/>
        </p:nvSpPr>
        <p:spPr bwMode="auto">
          <a:xfrm flipH="1">
            <a:off x="9869488" y="0"/>
            <a:ext cx="2322512" cy="6854825"/>
          </a:xfrm>
          <a:custGeom>
            <a:avLst/>
            <a:gdLst>
              <a:gd name="T0" fmla="*/ 0 w 2323123"/>
              <a:gd name="T1" fmla="*/ 0 h 6855207"/>
              <a:gd name="T2" fmla="*/ 0 w 2323123"/>
              <a:gd name="T3" fmla="*/ 6854445 h 6855207"/>
              <a:gd name="T4" fmla="*/ 2321902 w 2323123"/>
              <a:gd name="T5" fmla="*/ 2613222 h 6855207"/>
              <a:gd name="T6" fmla="*/ 3 w 2323123"/>
              <a:gd name="T7" fmla="*/ 2 h 6855207"/>
              <a:gd name="T8" fmla="*/ 0 60000 65536"/>
              <a:gd name="T9" fmla="*/ 0 60000 65536"/>
              <a:gd name="T10" fmla="*/ 0 60000 65536"/>
              <a:gd name="T11" fmla="*/ 0 60000 65536"/>
              <a:gd name="T12" fmla="*/ 0 w 2323123"/>
              <a:gd name="T13" fmla="*/ 0 h 6855207"/>
              <a:gd name="T14" fmla="*/ 2323123 w 2323123"/>
              <a:gd name="T15" fmla="*/ 6855207 h 68552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7173" name="任意多边形 26"/>
          <p:cNvSpPr>
            <a:spLocks noChangeArrowheads="1"/>
          </p:cNvSpPr>
          <p:nvPr/>
        </p:nvSpPr>
        <p:spPr bwMode="auto">
          <a:xfrm flipH="1">
            <a:off x="9321800" y="0"/>
            <a:ext cx="2870200" cy="2613025"/>
          </a:xfrm>
          <a:custGeom>
            <a:avLst/>
            <a:gdLst>
              <a:gd name="T0" fmla="*/ 0 w 2870255"/>
              <a:gd name="T1" fmla="*/ 0 h 2613510"/>
              <a:gd name="T2" fmla="*/ 2323030 w 2870255"/>
              <a:gd name="T3" fmla="*/ 2612539 h 2613510"/>
              <a:gd name="T4" fmla="*/ 2870146 w 2870255"/>
              <a:gd name="T5" fmla="*/ 1613918 h 2613510"/>
              <a:gd name="T6" fmla="*/ 0 60000 65536"/>
              <a:gd name="T7" fmla="*/ 0 60000 65536"/>
              <a:gd name="T8" fmla="*/ 0 60000 65536"/>
              <a:gd name="T9" fmla="*/ 0 w 2870255"/>
              <a:gd name="T10" fmla="*/ 0 h 2613510"/>
              <a:gd name="T11" fmla="*/ 2870255 w 2870255"/>
              <a:gd name="T12" fmla="*/ 2613510 h 26135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lnTo>
                  <a:pt x="0" y="0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7174" name="任意多边形 27"/>
          <p:cNvSpPr>
            <a:spLocks noChangeArrowheads="1"/>
          </p:cNvSpPr>
          <p:nvPr/>
        </p:nvSpPr>
        <p:spPr bwMode="auto">
          <a:xfrm flipH="1">
            <a:off x="6096000" y="1614488"/>
            <a:ext cx="6096000" cy="5243512"/>
          </a:xfrm>
          <a:custGeom>
            <a:avLst/>
            <a:gdLst>
              <a:gd name="T0" fmla="*/ 2 w 6096000"/>
              <a:gd name="T1" fmla="*/ 5243544 h 5243479"/>
              <a:gd name="T2" fmla="*/ 0 w 6096000"/>
              <a:gd name="T3" fmla="*/ 5243544 h 5243479"/>
              <a:gd name="T4" fmla="*/ 0 w 6096000"/>
              <a:gd name="T5" fmla="*/ 5243548 h 5243479"/>
              <a:gd name="T6" fmla="*/ 2870258 w 6096000"/>
              <a:gd name="T7" fmla="*/ 0 h 5243479"/>
              <a:gd name="T8" fmla="*/ 2323124 w 6096000"/>
              <a:gd name="T9" fmla="*/ 999005 h 5243479"/>
              <a:gd name="T10" fmla="*/ 4064000 w 6096000"/>
              <a:gd name="T11" fmla="*/ 2957518 h 5243479"/>
              <a:gd name="T12" fmla="*/ 6096000 w 6096000"/>
              <a:gd name="T13" fmla="*/ 1814502 h 52434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96000"/>
              <a:gd name="T22" fmla="*/ 0 h 5243479"/>
              <a:gd name="T23" fmla="*/ 6096000 w 6096000"/>
              <a:gd name="T24" fmla="*/ 5243479 h 52434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lnTo>
                  <a:pt x="2" y="5243478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lnTo>
                  <a:pt x="2870259" y="0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7175" name="任意多边形 28"/>
          <p:cNvSpPr>
            <a:spLocks noChangeArrowheads="1"/>
          </p:cNvSpPr>
          <p:nvPr/>
        </p:nvSpPr>
        <p:spPr bwMode="auto">
          <a:xfrm>
            <a:off x="6096000" y="4572000"/>
            <a:ext cx="6096000" cy="2286000"/>
          </a:xfrm>
          <a:custGeom>
            <a:avLst/>
            <a:gdLst>
              <a:gd name="T0" fmla="*/ 2032002 w 6095998"/>
              <a:gd name="T1" fmla="*/ 0 h 2285999"/>
              <a:gd name="T2" fmla="*/ 6096004 w 6095998"/>
              <a:gd name="T3" fmla="*/ 2286002 h 2285999"/>
              <a:gd name="T4" fmla="*/ 0 w 6095998"/>
              <a:gd name="T5" fmla="*/ 2286002 h 2285999"/>
              <a:gd name="T6" fmla="*/ 0 60000 65536"/>
              <a:gd name="T7" fmla="*/ 0 60000 65536"/>
              <a:gd name="T8" fmla="*/ 0 60000 65536"/>
              <a:gd name="T9" fmla="*/ 0 w 6095998"/>
              <a:gd name="T10" fmla="*/ 0 h 2285999"/>
              <a:gd name="T11" fmla="*/ 6095998 w 6095998"/>
              <a:gd name="T12" fmla="*/ 2285999 h 22859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lnTo>
                  <a:pt x="2032000" y="0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7176" name="任意多边形 29"/>
          <p:cNvSpPr>
            <a:spLocks noChangeArrowheads="1"/>
          </p:cNvSpPr>
          <p:nvPr/>
        </p:nvSpPr>
        <p:spPr bwMode="auto">
          <a:xfrm>
            <a:off x="0" y="3429000"/>
            <a:ext cx="12192000" cy="3429000"/>
          </a:xfrm>
          <a:custGeom>
            <a:avLst/>
            <a:gdLst>
              <a:gd name="T0" fmla="*/ 6096000 w 12192000"/>
              <a:gd name="T1" fmla="*/ 0 h 3429000"/>
              <a:gd name="T2" fmla="*/ 8127999 w 12192000"/>
              <a:gd name="T3" fmla="*/ 1143000 h 3429000"/>
              <a:gd name="T4" fmla="*/ 6096000 w 12192000"/>
              <a:gd name="T5" fmla="*/ 3428998 h 3429000"/>
              <a:gd name="T6" fmla="*/ 12191992 w 12192000"/>
              <a:gd name="T7" fmla="*/ 3428998 h 3429000"/>
              <a:gd name="T8" fmla="*/ 12192000 w 12192000"/>
              <a:gd name="T9" fmla="*/ 3429000 h 3429000"/>
              <a:gd name="T10" fmla="*/ 0 w 12192000"/>
              <a:gd name="T11" fmla="*/ 3429000 h 3429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92000"/>
              <a:gd name="T19" fmla="*/ 0 h 3429000"/>
              <a:gd name="T20" fmla="*/ 12192000 w 12192000"/>
              <a:gd name="T21" fmla="*/ 3429000 h 3429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7178" name="文本框 12"/>
          <p:cNvSpPr>
            <a:spLocks noChangeArrowheads="1"/>
          </p:cNvSpPr>
          <p:nvPr/>
        </p:nvSpPr>
        <p:spPr bwMode="auto">
          <a:xfrm>
            <a:off x="6245225" y="5228940"/>
            <a:ext cx="5010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r"/>
            <a:r>
              <a:rPr lang="en-US" altLang="zh-CN" sz="4400" b="1" dirty="0" err="1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Weinre</a:t>
            </a:r>
            <a:endParaRPr lang="zh-CN" altLang="en-US" sz="4400" b="1" dirty="0">
              <a:solidFill>
                <a:schemeClr val="bg1"/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等腰三角形 15"/>
          <p:cNvSpPr>
            <a:spLocks noChangeArrowheads="1"/>
          </p:cNvSpPr>
          <p:nvPr/>
        </p:nvSpPr>
        <p:spPr bwMode="auto"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5" name="等腰三角形 16"/>
          <p:cNvSpPr>
            <a:spLocks noChangeArrowheads="1"/>
          </p:cNvSpPr>
          <p:nvPr/>
        </p:nvSpPr>
        <p:spPr bwMode="auto"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6" name="等腰三角形 17"/>
          <p:cNvSpPr>
            <a:spLocks noChangeArrowheads="1"/>
          </p:cNvSpPr>
          <p:nvPr/>
        </p:nvSpPr>
        <p:spPr bwMode="auto"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7" name="等腰三角形 18"/>
          <p:cNvSpPr>
            <a:spLocks noChangeArrowheads="1"/>
          </p:cNvSpPr>
          <p:nvPr/>
        </p:nvSpPr>
        <p:spPr bwMode="auto"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8" name="等腰三角形 19"/>
          <p:cNvSpPr>
            <a:spLocks noChangeArrowheads="1"/>
          </p:cNvSpPr>
          <p:nvPr/>
        </p:nvSpPr>
        <p:spPr bwMode="auto"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文本框 12"/>
          <p:cNvSpPr>
            <a:spLocks noChangeArrowheads="1"/>
          </p:cNvSpPr>
          <p:nvPr/>
        </p:nvSpPr>
        <p:spPr bwMode="auto">
          <a:xfrm>
            <a:off x="1238794" y="309104"/>
            <a:ext cx="7892506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WEb</a:t>
            </a:r>
            <a:r>
              <a:rPr lang="en-US" altLang="zh-CN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 </a:t>
            </a:r>
            <a:r>
              <a:rPr lang="en-US" altLang="zh-CN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INspector</a:t>
            </a:r>
            <a:r>
              <a:rPr lang="en-US" altLang="zh-CN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 </a:t>
            </a:r>
            <a:r>
              <a:rPr lang="en-US" altLang="zh-CN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REmote</a:t>
            </a:r>
            <a:endParaRPr lang="en-US" altLang="zh-CN" sz="4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75914" y="609094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英 </a:t>
            </a:r>
            <a:r>
              <a:rPr lang="en-US" altLang="zh-CN" dirty="0"/>
              <a:t>[ '</a:t>
            </a:r>
            <a:r>
              <a:rPr lang="en-US" altLang="zh-CN" dirty="0" err="1"/>
              <a:t>wi:nə</a:t>
            </a:r>
            <a:r>
              <a:rPr lang="en-US" altLang="zh-CN" dirty="0"/>
              <a:t>(r) ] </a:t>
            </a:r>
            <a:r>
              <a:rPr lang="zh-CN" altLang="en-US" dirty="0"/>
              <a:t>美 </a:t>
            </a:r>
            <a:r>
              <a:rPr lang="en-US" altLang="zh-CN" dirty="0"/>
              <a:t>[ '</a:t>
            </a:r>
            <a:r>
              <a:rPr lang="en-US" altLang="zh-CN" dirty="0" err="1"/>
              <a:t>wi:nə</a:t>
            </a:r>
            <a:r>
              <a:rPr lang="en-US" altLang="zh-CN" dirty="0"/>
              <a:t>(r) ]</a:t>
            </a:r>
            <a:endParaRPr lang="zh-CN" altLang="en-US" dirty="0"/>
          </a:p>
        </p:txBody>
      </p:sp>
      <p:pic>
        <p:nvPicPr>
          <p:cNvPr id="1026" name="Picture 2" descr="https://people.apache.org/~pmuellr/weinre-docs/latest/images/weinre-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09" y="1329070"/>
            <a:ext cx="8148326" cy="49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等腰三角形 15"/>
          <p:cNvSpPr>
            <a:spLocks noChangeArrowheads="1"/>
          </p:cNvSpPr>
          <p:nvPr/>
        </p:nvSpPr>
        <p:spPr bwMode="auto"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5" name="等腰三角形 16"/>
          <p:cNvSpPr>
            <a:spLocks noChangeArrowheads="1"/>
          </p:cNvSpPr>
          <p:nvPr/>
        </p:nvSpPr>
        <p:spPr bwMode="auto"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6" name="等腰三角形 17"/>
          <p:cNvSpPr>
            <a:spLocks noChangeArrowheads="1"/>
          </p:cNvSpPr>
          <p:nvPr/>
        </p:nvSpPr>
        <p:spPr bwMode="auto"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7" name="等腰三角形 18"/>
          <p:cNvSpPr>
            <a:spLocks noChangeArrowheads="1"/>
          </p:cNvSpPr>
          <p:nvPr/>
        </p:nvSpPr>
        <p:spPr bwMode="auto"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198" name="等腰三角形 19"/>
          <p:cNvSpPr>
            <a:spLocks noChangeArrowheads="1"/>
          </p:cNvSpPr>
          <p:nvPr/>
        </p:nvSpPr>
        <p:spPr bwMode="auto"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文本框 12"/>
          <p:cNvSpPr>
            <a:spLocks noChangeArrowheads="1"/>
          </p:cNvSpPr>
          <p:nvPr/>
        </p:nvSpPr>
        <p:spPr bwMode="auto">
          <a:xfrm>
            <a:off x="1238794" y="309104"/>
            <a:ext cx="7892506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安装</a:t>
            </a:r>
            <a:endParaRPr lang="en-US" altLang="zh-CN" sz="4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1695450" y="1269072"/>
            <a:ext cx="8801100" cy="58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altLang="zh-CN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npm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install </a:t>
            </a:r>
            <a:r>
              <a:rPr lang="en-US" altLang="zh-CN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weinre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-g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1" name="文本框 12"/>
          <p:cNvSpPr>
            <a:spLocks noChangeArrowheads="1"/>
          </p:cNvSpPr>
          <p:nvPr/>
        </p:nvSpPr>
        <p:spPr bwMode="auto">
          <a:xfrm>
            <a:off x="1238794" y="2289038"/>
            <a:ext cx="7892506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运行</a:t>
            </a:r>
            <a:endParaRPr lang="en-US" altLang="zh-CN" sz="4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  <p:sp>
        <p:nvSpPr>
          <p:cNvPr id="12" name="矩形 39"/>
          <p:cNvSpPr>
            <a:spLocks noChangeArrowheads="1"/>
          </p:cNvSpPr>
          <p:nvPr/>
        </p:nvSpPr>
        <p:spPr bwMode="auto">
          <a:xfrm>
            <a:off x="809625" y="3249006"/>
            <a:ext cx="1057275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weinre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--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boundHost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10.1.184.3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--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httpPort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9090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3" name="文本框 12"/>
          <p:cNvSpPr>
            <a:spLocks noChangeArrowheads="1"/>
          </p:cNvSpPr>
          <p:nvPr/>
        </p:nvSpPr>
        <p:spPr bwMode="auto">
          <a:xfrm>
            <a:off x="1238794" y="4268972"/>
            <a:ext cx="7892506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注入</a:t>
            </a:r>
            <a:endParaRPr lang="en-US" altLang="zh-CN" sz="4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809625" y="5228940"/>
            <a:ext cx="10572750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&lt;script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="http://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10.1.184.3:9090/target/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target-script-min.js#anonymous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"&gt;&lt;/script&gt;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911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0"/>
          <p:cNvSpPr>
            <a:spLocks noChangeArrowheads="1"/>
          </p:cNvSpPr>
          <p:nvPr/>
        </p:nvSpPr>
        <p:spPr bwMode="auto">
          <a:xfrm>
            <a:off x="695325" y="239713"/>
            <a:ext cx="7740650" cy="92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/>
          <a:p>
            <a:r>
              <a:rPr lang="en-US" altLang="zh-CN" sz="59500" b="1" dirty="0">
                <a:solidFill>
                  <a:srgbClr val="D9D9D9"/>
                </a:solidFill>
                <a:latin typeface="Meiryo" pitchFamily="34" charset="-128"/>
                <a:ea typeface="Meiryo" pitchFamily="34" charset="-128"/>
                <a:cs typeface="Meiryo" pitchFamily="34" charset="-128"/>
                <a:sym typeface="Meiryo" pitchFamily="34" charset="-128"/>
              </a:rPr>
              <a:t>3</a:t>
            </a:r>
            <a:endParaRPr lang="zh-CN" altLang="en-US" sz="59500" b="1" dirty="0">
              <a:solidFill>
                <a:srgbClr val="D9D9D9"/>
              </a:solidFill>
              <a:latin typeface="Meiryo" pitchFamily="34" charset="-128"/>
              <a:ea typeface="Meiryo" pitchFamily="34" charset="-128"/>
              <a:cs typeface="Meiryo" pitchFamily="34" charset="-128"/>
              <a:sym typeface="Meiryo" pitchFamily="34" charset="-128"/>
            </a:endParaRPr>
          </a:p>
        </p:txBody>
      </p:sp>
      <p:sp>
        <p:nvSpPr>
          <p:cNvPr id="10243" name="任意多边形 24"/>
          <p:cNvSpPr>
            <a:spLocks noChangeArrowheads="1"/>
          </p:cNvSpPr>
          <p:nvPr/>
        </p:nvSpPr>
        <p:spPr bwMode="auto">
          <a:xfrm flipH="1">
            <a:off x="8128000" y="0"/>
            <a:ext cx="4064000" cy="6858000"/>
          </a:xfrm>
          <a:custGeom>
            <a:avLst/>
            <a:gdLst>
              <a:gd name="T0" fmla="*/ 0 w 4064001"/>
              <a:gd name="T1" fmla="*/ 0 h 6857999"/>
              <a:gd name="T2" fmla="*/ 0 w 4064001"/>
              <a:gd name="T3" fmla="*/ 6858004 h 6857999"/>
              <a:gd name="T4" fmla="*/ 2 w 4064001"/>
              <a:gd name="T5" fmla="*/ 6858004 h 6857999"/>
              <a:gd name="T6" fmla="*/ 4064000 w 4064001"/>
              <a:gd name="T7" fmla="*/ 4572003 h 6857999"/>
              <a:gd name="T8" fmla="*/ 2323122 w 4064001"/>
              <a:gd name="T9" fmla="*/ 2613514 h 6857999"/>
              <a:gd name="T10" fmla="*/ 1 w 4064001"/>
              <a:gd name="T11" fmla="*/ 6855212 h 6857999"/>
              <a:gd name="T12" fmla="*/ 1 w 4064001"/>
              <a:gd name="T13" fmla="*/ 1 h 68579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64001"/>
              <a:gd name="T22" fmla="*/ 0 h 6857999"/>
              <a:gd name="T23" fmla="*/ 4064001 w 4064001"/>
              <a:gd name="T24" fmla="*/ 6857999 h 68579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0244" name="任意多边形 25"/>
          <p:cNvSpPr>
            <a:spLocks noChangeArrowheads="1"/>
          </p:cNvSpPr>
          <p:nvPr/>
        </p:nvSpPr>
        <p:spPr bwMode="auto">
          <a:xfrm flipH="1">
            <a:off x="9869488" y="0"/>
            <a:ext cx="2322512" cy="6854825"/>
          </a:xfrm>
          <a:custGeom>
            <a:avLst/>
            <a:gdLst>
              <a:gd name="T0" fmla="*/ 0 w 2323123"/>
              <a:gd name="T1" fmla="*/ 0 h 6855207"/>
              <a:gd name="T2" fmla="*/ 0 w 2323123"/>
              <a:gd name="T3" fmla="*/ 6854445 h 6855207"/>
              <a:gd name="T4" fmla="*/ 2321902 w 2323123"/>
              <a:gd name="T5" fmla="*/ 2613222 h 6855207"/>
              <a:gd name="T6" fmla="*/ 3 w 2323123"/>
              <a:gd name="T7" fmla="*/ 2 h 6855207"/>
              <a:gd name="T8" fmla="*/ 0 60000 65536"/>
              <a:gd name="T9" fmla="*/ 0 60000 65536"/>
              <a:gd name="T10" fmla="*/ 0 60000 65536"/>
              <a:gd name="T11" fmla="*/ 0 60000 65536"/>
              <a:gd name="T12" fmla="*/ 0 w 2323123"/>
              <a:gd name="T13" fmla="*/ 0 h 6855207"/>
              <a:gd name="T14" fmla="*/ 2323123 w 2323123"/>
              <a:gd name="T15" fmla="*/ 6855207 h 68552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0245" name="任意多边形 26"/>
          <p:cNvSpPr>
            <a:spLocks noChangeArrowheads="1"/>
          </p:cNvSpPr>
          <p:nvPr/>
        </p:nvSpPr>
        <p:spPr bwMode="auto">
          <a:xfrm flipH="1">
            <a:off x="9321800" y="0"/>
            <a:ext cx="2870200" cy="2613025"/>
          </a:xfrm>
          <a:custGeom>
            <a:avLst/>
            <a:gdLst>
              <a:gd name="T0" fmla="*/ 0 w 2870255"/>
              <a:gd name="T1" fmla="*/ 0 h 2613510"/>
              <a:gd name="T2" fmla="*/ 2323030 w 2870255"/>
              <a:gd name="T3" fmla="*/ 2612539 h 2613510"/>
              <a:gd name="T4" fmla="*/ 2870146 w 2870255"/>
              <a:gd name="T5" fmla="*/ 1613918 h 2613510"/>
              <a:gd name="T6" fmla="*/ 0 60000 65536"/>
              <a:gd name="T7" fmla="*/ 0 60000 65536"/>
              <a:gd name="T8" fmla="*/ 0 60000 65536"/>
              <a:gd name="T9" fmla="*/ 0 w 2870255"/>
              <a:gd name="T10" fmla="*/ 0 h 2613510"/>
              <a:gd name="T11" fmla="*/ 2870255 w 2870255"/>
              <a:gd name="T12" fmla="*/ 2613510 h 26135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lnTo>
                  <a:pt x="0" y="0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0246" name="任意多边形 27"/>
          <p:cNvSpPr>
            <a:spLocks noChangeArrowheads="1"/>
          </p:cNvSpPr>
          <p:nvPr/>
        </p:nvSpPr>
        <p:spPr bwMode="auto">
          <a:xfrm flipH="1">
            <a:off x="6096000" y="1614488"/>
            <a:ext cx="6096000" cy="5243512"/>
          </a:xfrm>
          <a:custGeom>
            <a:avLst/>
            <a:gdLst>
              <a:gd name="T0" fmla="*/ 2 w 6096000"/>
              <a:gd name="T1" fmla="*/ 5243544 h 5243479"/>
              <a:gd name="T2" fmla="*/ 0 w 6096000"/>
              <a:gd name="T3" fmla="*/ 5243544 h 5243479"/>
              <a:gd name="T4" fmla="*/ 0 w 6096000"/>
              <a:gd name="T5" fmla="*/ 5243548 h 5243479"/>
              <a:gd name="T6" fmla="*/ 2870258 w 6096000"/>
              <a:gd name="T7" fmla="*/ 0 h 5243479"/>
              <a:gd name="T8" fmla="*/ 2323124 w 6096000"/>
              <a:gd name="T9" fmla="*/ 999005 h 5243479"/>
              <a:gd name="T10" fmla="*/ 4064000 w 6096000"/>
              <a:gd name="T11" fmla="*/ 2957518 h 5243479"/>
              <a:gd name="T12" fmla="*/ 6096000 w 6096000"/>
              <a:gd name="T13" fmla="*/ 1814502 h 52434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96000"/>
              <a:gd name="T22" fmla="*/ 0 h 5243479"/>
              <a:gd name="T23" fmla="*/ 6096000 w 6096000"/>
              <a:gd name="T24" fmla="*/ 5243479 h 52434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lnTo>
                  <a:pt x="2" y="5243478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lnTo>
                  <a:pt x="2870259" y="0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0247" name="任意多边形 28"/>
          <p:cNvSpPr>
            <a:spLocks noChangeArrowheads="1"/>
          </p:cNvSpPr>
          <p:nvPr/>
        </p:nvSpPr>
        <p:spPr bwMode="auto">
          <a:xfrm>
            <a:off x="6096000" y="4572000"/>
            <a:ext cx="6096000" cy="2286000"/>
          </a:xfrm>
          <a:custGeom>
            <a:avLst/>
            <a:gdLst>
              <a:gd name="T0" fmla="*/ 2032002 w 6095998"/>
              <a:gd name="T1" fmla="*/ 0 h 2285999"/>
              <a:gd name="T2" fmla="*/ 6096004 w 6095998"/>
              <a:gd name="T3" fmla="*/ 2286002 h 2285999"/>
              <a:gd name="T4" fmla="*/ 0 w 6095998"/>
              <a:gd name="T5" fmla="*/ 2286002 h 2285999"/>
              <a:gd name="T6" fmla="*/ 0 60000 65536"/>
              <a:gd name="T7" fmla="*/ 0 60000 65536"/>
              <a:gd name="T8" fmla="*/ 0 60000 65536"/>
              <a:gd name="T9" fmla="*/ 0 w 6095998"/>
              <a:gd name="T10" fmla="*/ 0 h 2285999"/>
              <a:gd name="T11" fmla="*/ 6095998 w 6095998"/>
              <a:gd name="T12" fmla="*/ 2285999 h 22859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lnTo>
                  <a:pt x="2032000" y="0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0248" name="任意多边形 29"/>
          <p:cNvSpPr>
            <a:spLocks noChangeArrowheads="1"/>
          </p:cNvSpPr>
          <p:nvPr/>
        </p:nvSpPr>
        <p:spPr bwMode="auto">
          <a:xfrm>
            <a:off x="0" y="3429000"/>
            <a:ext cx="12192000" cy="3429000"/>
          </a:xfrm>
          <a:custGeom>
            <a:avLst/>
            <a:gdLst>
              <a:gd name="T0" fmla="*/ 6096000 w 12192000"/>
              <a:gd name="T1" fmla="*/ 0 h 3429000"/>
              <a:gd name="T2" fmla="*/ 8127999 w 12192000"/>
              <a:gd name="T3" fmla="*/ 1143000 h 3429000"/>
              <a:gd name="T4" fmla="*/ 6096000 w 12192000"/>
              <a:gd name="T5" fmla="*/ 3428998 h 3429000"/>
              <a:gd name="T6" fmla="*/ 12191992 w 12192000"/>
              <a:gd name="T7" fmla="*/ 3428998 h 3429000"/>
              <a:gd name="T8" fmla="*/ 12192000 w 12192000"/>
              <a:gd name="T9" fmla="*/ 3429000 h 3429000"/>
              <a:gd name="T10" fmla="*/ 0 w 12192000"/>
              <a:gd name="T11" fmla="*/ 3429000 h 3429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92000"/>
              <a:gd name="T19" fmla="*/ 0 h 3429000"/>
              <a:gd name="T20" fmla="*/ 12192000 w 12192000"/>
              <a:gd name="T21" fmla="*/ 3429000 h 3429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sp>
        <p:nvSpPr>
          <p:cNvPr id="10250" name="文本框 12"/>
          <p:cNvSpPr>
            <a:spLocks noChangeArrowheads="1"/>
          </p:cNvSpPr>
          <p:nvPr/>
        </p:nvSpPr>
        <p:spPr bwMode="auto">
          <a:xfrm>
            <a:off x="6245225" y="5530335"/>
            <a:ext cx="5543550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r"/>
            <a:r>
              <a:rPr lang="en-US" altLang="zh-CN" sz="4400" b="1" dirty="0" err="1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  <a:sym typeface="方正兰亭粗黑_GBK" charset="-122"/>
              </a:rPr>
              <a:t>BrowserSync</a:t>
            </a:r>
            <a:endParaRPr lang="zh-CN" altLang="en-US" sz="4400" b="1" dirty="0">
              <a:solidFill>
                <a:schemeClr val="bg1"/>
              </a:solidFill>
              <a:latin typeface="Microsoft JhengHei" pitchFamily="34" charset="-120"/>
              <a:ea typeface="Microsoft JhengHei" pitchFamily="34" charset="-120"/>
              <a:sym typeface="方正兰亭粗黑_GBK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Pages>0</Pages>
  <Words>159</Words>
  <Characters>0</Characters>
  <Application>Microsoft Office PowerPoint</Application>
  <DocSecurity>0</DocSecurity>
  <PresentationFormat>自定义</PresentationFormat>
  <Lines>0</Lines>
  <Paragraphs>60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王海亮</dc:creator>
  <cp:lastModifiedBy>国内游事业部-肖振监08325</cp:lastModifiedBy>
  <cp:revision>198</cp:revision>
  <dcterms:created xsi:type="dcterms:W3CDTF">2014-09-18T01:18:00Z</dcterms:created>
  <dcterms:modified xsi:type="dcterms:W3CDTF">2015-12-15T03:05:53Z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