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54170C-F0EB-4212-A10F-33A035DE84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P3TabBarChart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D5D616-F244-4E6E-8D13-E3E6259732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5/25/21 2:44:28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27EAA6F-7C8B-4B0A-9E16-59686B8CB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95250"/>
            <a:ext cx="9791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2021-05-25T21:44:28Z</dcterms:created>
  <dcterms:modified xsi:type="dcterms:W3CDTF">2021-05-25T21:44:28Z</dcterms:modified>
</cp:coreProperties>
</file>