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0C7C36-3EE8-42A3-BC5D-327E14324D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P3TabBarChart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3A49AE-CD4B-48FA-8CD0-4169D60327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5/25/21 2:42:08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16E8518-2701-45DB-ABB7-61DFA112B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30" y="0"/>
            <a:ext cx="6273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2021-05-25T21:42:08Z</dcterms:created>
  <dcterms:modified xsi:type="dcterms:W3CDTF">2021-05-25T21:42:08Z</dcterms:modified>
</cp:coreProperties>
</file>