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1B8F77-D864-44F0-9330-CB6397D0AF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P3TabBarChart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1151DC-D479-4C02-B7FB-5858A2B133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5/25/21 2:39:22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A3AC4FF-486D-41C7-AC00-F895FD4577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95250"/>
            <a:ext cx="98774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2021-05-25T21:39:22Z</dcterms:created>
  <dcterms:modified xsi:type="dcterms:W3CDTF">2021-05-25T21:39:22Z</dcterms:modified>
</cp:coreProperties>
</file>