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287" r:id="rId6"/>
    <p:sldId id="301" r:id="rId7"/>
    <p:sldId id="304" r:id="rId8"/>
    <p:sldId id="299" r:id="rId9"/>
    <p:sldId id="302" r:id="rId10"/>
    <p:sldId id="303" r:id="rId11"/>
    <p:sldId id="305" r:id="rId12"/>
    <p:sldId id="306" r:id="rId13"/>
    <p:sldId id="307" r:id="rId14"/>
    <p:sldId id="30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62" r:id="rId27"/>
    <p:sldId id="282" r:id="rId28"/>
    <p:sldId id="283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301"/>
            <p14:sldId id="304"/>
            <p14:sldId id="299"/>
            <p14:sldId id="302"/>
            <p14:sldId id="303"/>
            <p14:sldId id="305"/>
            <p14:sldId id="306"/>
            <p14:sldId id="307"/>
            <p14:sldId id="30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A81C8-1EF7-4252-821B-B8A803D6C20A}" v="18" dt="2021-11-16T02:16:07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A2DA81C8-1EF7-4252-821B-B8A803D6C20A}"/>
    <pc:docChg chg="undo redo custSel addSld delSld modSld sldOrd modSection">
      <pc:chgData name="Rhio Sutoyo" userId="541c4884-d134-4845-bad1-401a543e6c58" providerId="ADAL" clId="{A2DA81C8-1EF7-4252-821B-B8A803D6C20A}" dt="2021-11-16T02:18:33.428" v="752" actId="13926"/>
      <pc:docMkLst>
        <pc:docMk/>
      </pc:docMkLst>
      <pc:sldChg chg="modSp mod">
        <pc:chgData name="Rhio Sutoyo" userId="541c4884-d134-4845-bad1-401a543e6c58" providerId="ADAL" clId="{A2DA81C8-1EF7-4252-821B-B8A803D6C20A}" dt="2021-11-15T16:32:07.174" v="4" actId="27636"/>
        <pc:sldMkLst>
          <pc:docMk/>
          <pc:sldMk cId="4204421142" sldId="256"/>
        </pc:sldMkLst>
        <pc:spChg chg="mod">
          <ac:chgData name="Rhio Sutoyo" userId="541c4884-d134-4845-bad1-401a543e6c58" providerId="ADAL" clId="{A2DA81C8-1EF7-4252-821B-B8A803D6C20A}" dt="2021-11-15T16:32:07.174" v="4" actId="27636"/>
          <ac:spMkLst>
            <pc:docMk/>
            <pc:sldMk cId="4204421142" sldId="256"/>
            <ac:spMk id="3" creationId="{00000000-0000-0000-0000-000000000000}"/>
          </ac:spMkLst>
        </pc:spChg>
      </pc:sldChg>
      <pc:sldChg chg="modSp mod">
        <pc:chgData name="Rhio Sutoyo" userId="541c4884-d134-4845-bad1-401a543e6c58" providerId="ADAL" clId="{A2DA81C8-1EF7-4252-821B-B8A803D6C20A}" dt="2021-11-15T16:32:07.181" v="5" actId="27636"/>
        <pc:sldMkLst>
          <pc:docMk/>
          <pc:sldMk cId="0" sldId="285"/>
        </pc:sldMkLst>
        <pc:spChg chg="mod">
          <ac:chgData name="Rhio Sutoyo" userId="541c4884-d134-4845-bad1-401a543e6c58" providerId="ADAL" clId="{A2DA81C8-1EF7-4252-821B-B8A803D6C20A}" dt="2021-11-15T16:32:07.181" v="5" actId="27636"/>
          <ac:spMkLst>
            <pc:docMk/>
            <pc:sldMk cId="0" sldId="285"/>
            <ac:spMk id="3075" creationId="{00000000-0000-0000-0000-000000000000}"/>
          </ac:spMkLst>
        </pc:spChg>
      </pc:sldChg>
      <pc:sldChg chg="modSp mod">
        <pc:chgData name="Rhio Sutoyo" userId="541c4884-d134-4845-bad1-401a543e6c58" providerId="ADAL" clId="{A2DA81C8-1EF7-4252-821B-B8A803D6C20A}" dt="2021-11-16T02:13:27.683" v="642" actId="1076"/>
        <pc:sldMkLst>
          <pc:docMk/>
          <pc:sldMk cId="0" sldId="288"/>
        </pc:sldMkLst>
        <pc:spChg chg="mod">
          <ac:chgData name="Rhio Sutoyo" userId="541c4884-d134-4845-bad1-401a543e6c58" providerId="ADAL" clId="{A2DA81C8-1EF7-4252-821B-B8A803D6C20A}" dt="2021-11-16T02:13:27.683" v="642" actId="1076"/>
          <ac:spMkLst>
            <pc:docMk/>
            <pc:sldMk cId="0" sldId="288"/>
            <ac:spMk id="6147" creationId="{00000000-0000-0000-0000-000000000000}"/>
          </ac:spMkLst>
        </pc:spChg>
        <pc:spChg chg="mod">
          <ac:chgData name="Rhio Sutoyo" userId="541c4884-d134-4845-bad1-401a543e6c58" providerId="ADAL" clId="{A2DA81C8-1EF7-4252-821B-B8A803D6C20A}" dt="2021-11-16T02:13:27.683" v="642" actId="1076"/>
          <ac:spMkLst>
            <pc:docMk/>
            <pc:sldMk cId="0" sldId="288"/>
            <ac:spMk id="6148" creationId="{00000000-0000-0000-0000-000000000000}"/>
          </ac:spMkLst>
        </pc:spChg>
        <pc:graphicFrameChg chg="mod">
          <ac:chgData name="Rhio Sutoyo" userId="541c4884-d134-4845-bad1-401a543e6c58" providerId="ADAL" clId="{A2DA81C8-1EF7-4252-821B-B8A803D6C20A}" dt="2021-11-16T02:13:27.683" v="642" actId="1076"/>
          <ac:graphicFrameMkLst>
            <pc:docMk/>
            <pc:sldMk cId="0" sldId="288"/>
            <ac:graphicFrameMk id="6149" creationId="{00000000-0000-0000-0000-000000000000}"/>
          </ac:graphicFrameMkLst>
        </pc:graphicFrameChg>
      </pc:sldChg>
      <pc:sldChg chg="modSp mod">
        <pc:chgData name="Rhio Sutoyo" userId="541c4884-d134-4845-bad1-401a543e6c58" providerId="ADAL" clId="{A2DA81C8-1EF7-4252-821B-B8A803D6C20A}" dt="2021-11-15T16:32:07.161" v="3" actId="27636"/>
        <pc:sldMkLst>
          <pc:docMk/>
          <pc:sldMk cId="0" sldId="294"/>
        </pc:sldMkLst>
        <pc:spChg chg="mod">
          <ac:chgData name="Rhio Sutoyo" userId="541c4884-d134-4845-bad1-401a543e6c58" providerId="ADAL" clId="{A2DA81C8-1EF7-4252-821B-B8A803D6C20A}" dt="2021-11-15T16:32:07.161" v="3" actId="27636"/>
          <ac:spMkLst>
            <pc:docMk/>
            <pc:sldMk cId="0" sldId="294"/>
            <ac:spMk id="12292" creationId="{00000000-0000-0000-0000-000000000000}"/>
          </ac:spMkLst>
        </pc:spChg>
      </pc:sldChg>
      <pc:sldChg chg="addSp delSp modSp new mod">
        <pc:chgData name="Rhio Sutoyo" userId="541c4884-d134-4845-bad1-401a543e6c58" providerId="ADAL" clId="{A2DA81C8-1EF7-4252-821B-B8A803D6C20A}" dt="2021-11-15T16:39:08.456" v="282" actId="20577"/>
        <pc:sldMkLst>
          <pc:docMk/>
          <pc:sldMk cId="3657786232" sldId="299"/>
        </pc:sldMkLst>
        <pc:spChg chg="del">
          <ac:chgData name="Rhio Sutoyo" userId="541c4884-d134-4845-bad1-401a543e6c58" providerId="ADAL" clId="{A2DA81C8-1EF7-4252-821B-B8A803D6C20A}" dt="2021-11-15T16:32:06.715" v="1" actId="478"/>
          <ac:spMkLst>
            <pc:docMk/>
            <pc:sldMk cId="3657786232" sldId="299"/>
            <ac:spMk id="2" creationId="{7DFA75CC-87E8-454D-96DB-B6F2524D2BF7}"/>
          </ac:spMkLst>
        </pc:spChg>
        <pc:spChg chg="del">
          <ac:chgData name="Rhio Sutoyo" userId="541c4884-d134-4845-bad1-401a543e6c58" providerId="ADAL" clId="{A2DA81C8-1EF7-4252-821B-B8A803D6C20A}" dt="2021-11-15T16:32:06.715" v="1" actId="478"/>
          <ac:spMkLst>
            <pc:docMk/>
            <pc:sldMk cId="3657786232" sldId="299"/>
            <ac:spMk id="3" creationId="{21B3FEEA-4FE9-44BF-AC52-28D13184D208}"/>
          </ac:spMkLst>
        </pc:spChg>
        <pc:spChg chg="add mod">
          <ac:chgData name="Rhio Sutoyo" userId="541c4884-d134-4845-bad1-401a543e6c58" providerId="ADAL" clId="{A2DA81C8-1EF7-4252-821B-B8A803D6C20A}" dt="2021-11-15T16:34:00.457" v="51" actId="403"/>
          <ac:spMkLst>
            <pc:docMk/>
            <pc:sldMk cId="3657786232" sldId="299"/>
            <ac:spMk id="6" creationId="{843FD749-2FDF-4BF8-B8AE-282CE7D745A7}"/>
          </ac:spMkLst>
        </pc:spChg>
        <pc:spChg chg="add mod">
          <ac:chgData name="Rhio Sutoyo" userId="541c4884-d134-4845-bad1-401a543e6c58" providerId="ADAL" clId="{A2DA81C8-1EF7-4252-821B-B8A803D6C20A}" dt="2021-11-15T16:36:47.721" v="139" actId="5793"/>
          <ac:spMkLst>
            <pc:docMk/>
            <pc:sldMk cId="3657786232" sldId="299"/>
            <ac:spMk id="8" creationId="{9725E566-6D70-4206-9A96-E4915C349076}"/>
          </ac:spMkLst>
        </pc:spChg>
        <pc:spChg chg="add mod">
          <ac:chgData name="Rhio Sutoyo" userId="541c4884-d134-4845-bad1-401a543e6c58" providerId="ADAL" clId="{A2DA81C8-1EF7-4252-821B-B8A803D6C20A}" dt="2021-11-15T16:38:16.771" v="242" actId="1076"/>
          <ac:spMkLst>
            <pc:docMk/>
            <pc:sldMk cId="3657786232" sldId="299"/>
            <ac:spMk id="9" creationId="{DCB88261-B3CE-4D41-9778-56C8BA83615A}"/>
          </ac:spMkLst>
        </pc:spChg>
        <pc:spChg chg="add mod">
          <ac:chgData name="Rhio Sutoyo" userId="541c4884-d134-4845-bad1-401a543e6c58" providerId="ADAL" clId="{A2DA81C8-1EF7-4252-821B-B8A803D6C20A}" dt="2021-11-15T16:37:54.979" v="210"/>
          <ac:spMkLst>
            <pc:docMk/>
            <pc:sldMk cId="3657786232" sldId="299"/>
            <ac:spMk id="10" creationId="{955DF6F5-6940-4FDD-925A-339F26850346}"/>
          </ac:spMkLst>
        </pc:spChg>
        <pc:graphicFrameChg chg="add mod modGraphic">
          <ac:chgData name="Rhio Sutoyo" userId="541c4884-d134-4845-bad1-401a543e6c58" providerId="ADAL" clId="{A2DA81C8-1EF7-4252-821B-B8A803D6C20A}" dt="2021-11-15T16:39:08.456" v="282" actId="20577"/>
          <ac:graphicFrameMkLst>
            <pc:docMk/>
            <pc:sldMk cId="3657786232" sldId="299"/>
            <ac:graphicFrameMk id="4" creationId="{B0A3E1E1-9CAB-4F2B-A0A7-3772C6BC1011}"/>
          </ac:graphicFrameMkLst>
        </pc:graphicFrameChg>
      </pc:sldChg>
      <pc:sldChg chg="add del">
        <pc:chgData name="Rhio Sutoyo" userId="541c4884-d134-4845-bad1-401a543e6c58" providerId="ADAL" clId="{A2DA81C8-1EF7-4252-821B-B8A803D6C20A}" dt="2021-11-15T16:38:21.232" v="244" actId="2696"/>
        <pc:sldMkLst>
          <pc:docMk/>
          <pc:sldMk cId="4103750168" sldId="300"/>
        </pc:sldMkLst>
      </pc:sldChg>
      <pc:sldChg chg="delSp modSp add mod ord">
        <pc:chgData name="Rhio Sutoyo" userId="541c4884-d134-4845-bad1-401a543e6c58" providerId="ADAL" clId="{A2DA81C8-1EF7-4252-821B-B8A803D6C20A}" dt="2021-11-15T16:41:44.882" v="418" actId="21"/>
        <pc:sldMkLst>
          <pc:docMk/>
          <pc:sldMk cId="1922036250" sldId="301"/>
        </pc:sldMkLst>
        <pc:spChg chg="del mod">
          <ac:chgData name="Rhio Sutoyo" userId="541c4884-d134-4845-bad1-401a543e6c58" providerId="ADAL" clId="{A2DA81C8-1EF7-4252-821B-B8A803D6C20A}" dt="2021-11-15T16:41:44.882" v="418" actId="21"/>
          <ac:spMkLst>
            <pc:docMk/>
            <pc:sldMk cId="1922036250" sldId="301"/>
            <ac:spMk id="9" creationId="{DCB88261-B3CE-4D41-9778-56C8BA83615A}"/>
          </ac:spMkLst>
        </pc:spChg>
        <pc:graphicFrameChg chg="modGraphic">
          <ac:chgData name="Rhio Sutoyo" userId="541c4884-d134-4845-bad1-401a543e6c58" providerId="ADAL" clId="{A2DA81C8-1EF7-4252-821B-B8A803D6C20A}" dt="2021-11-15T16:41:43.598" v="417" actId="21"/>
          <ac:graphicFrameMkLst>
            <pc:docMk/>
            <pc:sldMk cId="1922036250" sldId="301"/>
            <ac:graphicFrameMk id="4" creationId="{B0A3E1E1-9CAB-4F2B-A0A7-3772C6BC1011}"/>
          </ac:graphicFrameMkLst>
        </pc:graphicFrameChg>
      </pc:sldChg>
      <pc:sldChg chg="modSp add mod">
        <pc:chgData name="Rhio Sutoyo" userId="541c4884-d134-4845-bad1-401a543e6c58" providerId="ADAL" clId="{A2DA81C8-1EF7-4252-821B-B8A803D6C20A}" dt="2021-11-16T02:11:43.259" v="624" actId="13926"/>
        <pc:sldMkLst>
          <pc:docMk/>
          <pc:sldMk cId="3447167324" sldId="302"/>
        </pc:sldMkLst>
        <pc:spChg chg="mod">
          <ac:chgData name="Rhio Sutoyo" userId="541c4884-d134-4845-bad1-401a543e6c58" providerId="ADAL" clId="{A2DA81C8-1EF7-4252-821B-B8A803D6C20A}" dt="2021-11-15T16:40:18.431" v="401" actId="20577"/>
          <ac:spMkLst>
            <pc:docMk/>
            <pc:sldMk cId="3447167324" sldId="302"/>
            <ac:spMk id="9" creationId="{DCB88261-B3CE-4D41-9778-56C8BA83615A}"/>
          </ac:spMkLst>
        </pc:spChg>
        <pc:graphicFrameChg chg="modGraphic">
          <ac:chgData name="Rhio Sutoyo" userId="541c4884-d134-4845-bad1-401a543e6c58" providerId="ADAL" clId="{A2DA81C8-1EF7-4252-821B-B8A803D6C20A}" dt="2021-11-16T02:11:43.259" v="624" actId="13926"/>
          <ac:graphicFrameMkLst>
            <pc:docMk/>
            <pc:sldMk cId="3447167324" sldId="302"/>
            <ac:graphicFrameMk id="4" creationId="{B0A3E1E1-9CAB-4F2B-A0A7-3772C6BC1011}"/>
          </ac:graphicFrameMkLst>
        </pc:graphicFrameChg>
      </pc:sldChg>
      <pc:sldChg chg="addSp delSp modSp add mod">
        <pc:chgData name="Rhio Sutoyo" userId="541c4884-d134-4845-bad1-401a543e6c58" providerId="ADAL" clId="{A2DA81C8-1EF7-4252-821B-B8A803D6C20A}" dt="2021-11-16T02:11:50.737" v="625" actId="13926"/>
        <pc:sldMkLst>
          <pc:docMk/>
          <pc:sldMk cId="2018398782" sldId="303"/>
        </pc:sldMkLst>
        <pc:spChg chg="del mod">
          <ac:chgData name="Rhio Sutoyo" userId="541c4884-d134-4845-bad1-401a543e6c58" providerId="ADAL" clId="{A2DA81C8-1EF7-4252-821B-B8A803D6C20A}" dt="2021-11-15T16:42:10.268" v="424"/>
          <ac:spMkLst>
            <pc:docMk/>
            <pc:sldMk cId="2018398782" sldId="303"/>
            <ac:spMk id="9" creationId="{DCB88261-B3CE-4D41-9778-56C8BA83615A}"/>
          </ac:spMkLst>
        </pc:spChg>
        <pc:spChg chg="add del">
          <ac:chgData name="Rhio Sutoyo" userId="541c4884-d134-4845-bad1-401a543e6c58" providerId="ADAL" clId="{A2DA81C8-1EF7-4252-821B-B8A803D6C20A}" dt="2021-11-16T02:08:48.511" v="428" actId="22"/>
          <ac:spMkLst>
            <pc:docMk/>
            <pc:sldMk cId="2018398782" sldId="303"/>
            <ac:spMk id="11" creationId="{E1554FBB-80F1-416D-98C8-E40DAD4928D9}"/>
          </ac:spMkLst>
        </pc:spChg>
        <pc:spChg chg="add mod">
          <ac:chgData name="Rhio Sutoyo" userId="541c4884-d134-4845-bad1-401a543e6c58" providerId="ADAL" clId="{A2DA81C8-1EF7-4252-821B-B8A803D6C20A}" dt="2021-11-16T02:10:11.104" v="614" actId="20577"/>
          <ac:spMkLst>
            <pc:docMk/>
            <pc:sldMk cId="2018398782" sldId="303"/>
            <ac:spMk id="12" creationId="{BAFAC628-A111-4067-B0D5-63199C1ABC65}"/>
          </ac:spMkLst>
        </pc:spChg>
        <pc:graphicFrameChg chg="modGraphic">
          <ac:chgData name="Rhio Sutoyo" userId="541c4884-d134-4845-bad1-401a543e6c58" providerId="ADAL" clId="{A2DA81C8-1EF7-4252-821B-B8A803D6C20A}" dt="2021-11-16T02:11:50.737" v="625" actId="13926"/>
          <ac:graphicFrameMkLst>
            <pc:docMk/>
            <pc:sldMk cId="2018398782" sldId="303"/>
            <ac:graphicFrameMk id="4" creationId="{B0A3E1E1-9CAB-4F2B-A0A7-3772C6BC1011}"/>
          </ac:graphicFrameMkLst>
        </pc:graphicFrameChg>
      </pc:sldChg>
      <pc:sldChg chg="add">
        <pc:chgData name="Rhio Sutoyo" userId="541c4884-d134-4845-bad1-401a543e6c58" providerId="ADAL" clId="{A2DA81C8-1EF7-4252-821B-B8A803D6C20A}" dt="2021-11-15T16:41:40.662" v="416" actId="2890"/>
        <pc:sldMkLst>
          <pc:docMk/>
          <pc:sldMk cId="1089258355" sldId="304"/>
        </pc:sldMkLst>
      </pc:sldChg>
      <pc:sldChg chg="delSp modSp add mod">
        <pc:chgData name="Rhio Sutoyo" userId="541c4884-d134-4845-bad1-401a543e6c58" providerId="ADAL" clId="{A2DA81C8-1EF7-4252-821B-B8A803D6C20A}" dt="2021-11-16T02:11:54.987" v="627" actId="20577"/>
        <pc:sldMkLst>
          <pc:docMk/>
          <pc:sldMk cId="2855951137" sldId="305"/>
        </pc:sldMkLst>
        <pc:spChg chg="del">
          <ac:chgData name="Rhio Sutoyo" userId="541c4884-d134-4845-bad1-401a543e6c58" providerId="ADAL" clId="{A2DA81C8-1EF7-4252-821B-B8A803D6C20A}" dt="2021-11-15T16:42:24.887" v="425" actId="21"/>
          <ac:spMkLst>
            <pc:docMk/>
            <pc:sldMk cId="2855951137" sldId="305"/>
            <ac:spMk id="9" creationId="{DCB88261-B3CE-4D41-9778-56C8BA83615A}"/>
          </ac:spMkLst>
        </pc:spChg>
        <pc:graphicFrameChg chg="modGraphic">
          <ac:chgData name="Rhio Sutoyo" userId="541c4884-d134-4845-bad1-401a543e6c58" providerId="ADAL" clId="{A2DA81C8-1EF7-4252-821B-B8A803D6C20A}" dt="2021-11-16T02:11:54.987" v="627" actId="20577"/>
          <ac:graphicFrameMkLst>
            <pc:docMk/>
            <pc:sldMk cId="2855951137" sldId="305"/>
            <ac:graphicFrameMk id="4" creationId="{B0A3E1E1-9CAB-4F2B-A0A7-3772C6BC1011}"/>
          </ac:graphicFrameMkLst>
        </pc:graphicFrameChg>
      </pc:sldChg>
      <pc:sldChg chg="modSp add mod">
        <pc:chgData name="Rhio Sutoyo" userId="541c4884-d134-4845-bad1-401a543e6c58" providerId="ADAL" clId="{A2DA81C8-1EF7-4252-821B-B8A803D6C20A}" dt="2021-11-16T02:13:07.257" v="641" actId="20577"/>
        <pc:sldMkLst>
          <pc:docMk/>
          <pc:sldMk cId="958469493" sldId="306"/>
        </pc:sldMkLst>
        <pc:graphicFrameChg chg="modGraphic">
          <ac:chgData name="Rhio Sutoyo" userId="541c4884-d134-4845-bad1-401a543e6c58" providerId="ADAL" clId="{A2DA81C8-1EF7-4252-821B-B8A803D6C20A}" dt="2021-11-16T02:13:07.257" v="641" actId="20577"/>
          <ac:graphicFrameMkLst>
            <pc:docMk/>
            <pc:sldMk cId="958469493" sldId="306"/>
            <ac:graphicFrameMk id="4" creationId="{B0A3E1E1-9CAB-4F2B-A0A7-3772C6BC1011}"/>
          </ac:graphicFrameMkLst>
        </pc:graphicFrameChg>
      </pc:sldChg>
      <pc:sldChg chg="addSp delSp modSp add mod">
        <pc:chgData name="Rhio Sutoyo" userId="541c4884-d134-4845-bad1-401a543e6c58" providerId="ADAL" clId="{A2DA81C8-1EF7-4252-821B-B8A803D6C20A}" dt="2021-11-16T02:16:48.118" v="735" actId="13926"/>
        <pc:sldMkLst>
          <pc:docMk/>
          <pc:sldMk cId="16754099" sldId="307"/>
        </pc:sldMkLst>
        <pc:spChg chg="add del mod">
          <ac:chgData name="Rhio Sutoyo" userId="541c4884-d134-4845-bad1-401a543e6c58" providerId="ADAL" clId="{A2DA81C8-1EF7-4252-821B-B8A803D6C20A}" dt="2021-11-16T02:16:26.997" v="729"/>
          <ac:spMkLst>
            <pc:docMk/>
            <pc:sldMk cId="16754099" sldId="307"/>
            <ac:spMk id="2" creationId="{E2B34125-DE32-499C-974D-D253CD7AD504}"/>
          </ac:spMkLst>
        </pc:spChg>
        <pc:spChg chg="mod">
          <ac:chgData name="Rhio Sutoyo" userId="541c4884-d134-4845-bad1-401a543e6c58" providerId="ADAL" clId="{A2DA81C8-1EF7-4252-821B-B8A803D6C20A}" dt="2021-11-16T02:15:10.468" v="668" actId="20577"/>
          <ac:spMkLst>
            <pc:docMk/>
            <pc:sldMk cId="16754099" sldId="307"/>
            <ac:spMk id="10" creationId="{955DF6F5-6940-4FDD-925A-339F26850346}"/>
          </ac:spMkLst>
        </pc:spChg>
        <pc:graphicFrameChg chg="add mod modGraphic">
          <ac:chgData name="Rhio Sutoyo" userId="541c4884-d134-4845-bad1-401a543e6c58" providerId="ADAL" clId="{A2DA81C8-1EF7-4252-821B-B8A803D6C20A}" dt="2021-11-16T02:16:40.124" v="732" actId="1076"/>
          <ac:graphicFrameMkLst>
            <pc:docMk/>
            <pc:sldMk cId="16754099" sldId="307"/>
            <ac:graphicFrameMk id="3" creationId="{493B6B91-B95C-4695-A219-9757AF6E0117}"/>
          </ac:graphicFrameMkLst>
        </pc:graphicFrameChg>
        <pc:graphicFrameChg chg="modGraphic">
          <ac:chgData name="Rhio Sutoyo" userId="541c4884-d134-4845-bad1-401a543e6c58" providerId="ADAL" clId="{A2DA81C8-1EF7-4252-821B-B8A803D6C20A}" dt="2021-11-16T02:16:48.118" v="735" actId="13926"/>
          <ac:graphicFrameMkLst>
            <pc:docMk/>
            <pc:sldMk cId="16754099" sldId="307"/>
            <ac:graphicFrameMk id="4" creationId="{B0A3E1E1-9CAB-4F2B-A0A7-3772C6BC1011}"/>
          </ac:graphicFrameMkLst>
        </pc:graphicFrameChg>
      </pc:sldChg>
      <pc:sldChg chg="modSp add mod">
        <pc:chgData name="Rhio Sutoyo" userId="541c4884-d134-4845-bad1-401a543e6c58" providerId="ADAL" clId="{A2DA81C8-1EF7-4252-821B-B8A803D6C20A}" dt="2021-11-16T02:18:33.428" v="752" actId="13926"/>
        <pc:sldMkLst>
          <pc:docMk/>
          <pc:sldMk cId="590090554" sldId="308"/>
        </pc:sldMkLst>
        <pc:graphicFrameChg chg="mod modGraphic">
          <ac:chgData name="Rhio Sutoyo" userId="541c4884-d134-4845-bad1-401a543e6c58" providerId="ADAL" clId="{A2DA81C8-1EF7-4252-821B-B8A803D6C20A}" dt="2021-11-16T02:18:29.637" v="751" actId="20577"/>
          <ac:graphicFrameMkLst>
            <pc:docMk/>
            <pc:sldMk cId="590090554" sldId="308"/>
            <ac:graphicFrameMk id="3" creationId="{493B6B91-B95C-4695-A219-9757AF6E0117}"/>
          </ac:graphicFrameMkLst>
        </pc:graphicFrameChg>
        <pc:graphicFrameChg chg="modGraphic">
          <ac:chgData name="Rhio Sutoyo" userId="541c4884-d134-4845-bad1-401a543e6c58" providerId="ADAL" clId="{A2DA81C8-1EF7-4252-821B-B8A803D6C20A}" dt="2021-11-16T02:18:33.428" v="752" actId="13926"/>
          <ac:graphicFrameMkLst>
            <pc:docMk/>
            <pc:sldMk cId="590090554" sldId="308"/>
            <ac:graphicFrameMk id="4" creationId="{B0A3E1E1-9CAB-4F2B-A0A7-3772C6BC1011}"/>
          </ac:graphicFrameMkLst>
        </pc:graphicFrameChg>
      </pc:sldChg>
      <pc:sldChg chg="add del">
        <pc:chgData name="Rhio Sutoyo" userId="541c4884-d134-4845-bad1-401a543e6c58" providerId="ADAL" clId="{A2DA81C8-1EF7-4252-821B-B8A803D6C20A}" dt="2021-11-16T02:16:41.278" v="733" actId="2696"/>
        <pc:sldMkLst>
          <pc:docMk/>
          <pc:sldMk cId="2086666850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55C0-29A3-421B-B168-2CE849559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B2AD0-0EAE-4110-9C7E-33FA9A08E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15/11/2021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</a:t>
            </a:r>
            <a:r>
              <a:rPr lang="id-ID" dirty="0"/>
              <a:t>16</a:t>
            </a:r>
            <a:r>
              <a:rPr lang="en-US" dirty="0"/>
              <a:t> – </a:t>
            </a:r>
            <a:r>
              <a:rPr lang="id-ID" dirty="0"/>
              <a:t>Dynamic Programming: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39179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AC628-A111-4067-B0D5-63199C1ABC65}"/>
              </a:ext>
            </a:extLst>
          </p:cNvPr>
          <p:cNvSpPr txBox="1"/>
          <p:nvPr/>
        </p:nvSpPr>
        <p:spPr>
          <a:xfrm>
            <a:off x="930355" y="5589240"/>
            <a:ext cx="5259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 two items are considered </a:t>
            </a:r>
            <a:r>
              <a:rPr lang="en-US" i="1" dirty="0">
                <a:sym typeface="Wingdings" panose="05000000000000000000" pitchFamily="2" charset="2"/>
              </a:rPr>
              <a:t> item 1 and item 2	</a:t>
            </a:r>
            <a:endParaRPr lang="en-US" i="1" dirty="0"/>
          </a:p>
          <a:p>
            <a:r>
              <a:rPr lang="en-US" i="1" dirty="0"/>
              <a:t>* the second item need 2 with benefit of 5 </a:t>
            </a:r>
          </a:p>
          <a:p>
            <a:r>
              <a:rPr lang="en-US" i="1" dirty="0"/>
              <a:t>* If we take item 1 and 2, we need 5 with benefit of 11</a:t>
            </a:r>
          </a:p>
        </p:txBody>
      </p:sp>
    </p:spTree>
    <p:extLst>
      <p:ext uri="{BB962C8B-B14F-4D97-AF65-F5344CB8AC3E}">
        <p14:creationId xmlns:p14="http://schemas.microsoft.com/office/powerpoint/2010/main" val="201839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15810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</p:spTree>
    <p:extLst>
      <p:ext uri="{BB962C8B-B14F-4D97-AF65-F5344CB8AC3E}">
        <p14:creationId xmlns:p14="http://schemas.microsoft.com/office/powerpoint/2010/main" val="285595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457083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</p:spTree>
    <p:extLst>
      <p:ext uri="{BB962C8B-B14F-4D97-AF65-F5344CB8AC3E}">
        <p14:creationId xmlns:p14="http://schemas.microsoft.com/office/powerpoint/2010/main" val="95846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150753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Reading the Result Table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B6B91-B95C-4695-A219-9757AF6E0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2151"/>
              </p:ext>
            </p:extLst>
          </p:nvPr>
        </p:nvGraphicFramePr>
        <p:xfrm>
          <a:off x="3779912" y="5788947"/>
          <a:ext cx="3096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368348641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183030098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419049891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175143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n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n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0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128934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Reading the Result Table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B6B91-B95C-4695-A219-9757AF6E0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96122"/>
              </p:ext>
            </p:extLst>
          </p:nvPr>
        </p:nvGraphicFramePr>
        <p:xfrm>
          <a:off x="3419873" y="5746016"/>
          <a:ext cx="3096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86">
                  <a:extLst>
                    <a:ext uri="{9D8B030D-6E8A-4147-A177-3AD203B41FA5}">
                      <a16:colId xmlns:a16="http://schemas.microsoft.com/office/drawing/2014/main" val="368348641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1830300980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4190498911"/>
                    </a:ext>
                  </a:extLst>
                </a:gridCol>
                <a:gridCol w="774086">
                  <a:extLst>
                    <a:ext uri="{9D8B030D-6E8A-4147-A177-3AD203B41FA5}">
                      <a16:colId xmlns:a16="http://schemas.microsoft.com/office/drawing/2014/main" val="175143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n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n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0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6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9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24691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19672" y="2303351"/>
            <a:ext cx="7067128" cy="34892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for w=0 to </a:t>
            </a:r>
            <a:r>
              <a:rPr lang="en-US" sz="1600" b="1" dirty="0" err="1">
                <a:latin typeface="Courier New" pitchFamily="49" charset="0"/>
              </a:rPr>
              <a:t>Wmax</a:t>
            </a:r>
            <a:r>
              <a:rPr lang="en-US" sz="16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K[0,w]=0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for i=1 to n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K[i,0]=0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for i=1 to n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for w=0 to </a:t>
            </a:r>
            <a:r>
              <a:rPr lang="en-US" sz="1600" b="1" dirty="0" err="1">
                <a:latin typeface="Courier New" pitchFamily="49" charset="0"/>
              </a:rPr>
              <a:t>Wmax</a:t>
            </a:r>
            <a:r>
              <a:rPr lang="en-US" sz="16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if w[i]&lt;=w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if b[i]+K[i-1,w-w[i]]&gt;K[i-1,w]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</a:t>
            </a:r>
            <a:r>
              <a:rPr lang="sv-SE" sz="1600" b="1" dirty="0">
                <a:latin typeface="Courier New" pitchFamily="49" charset="0"/>
              </a:rPr>
              <a:t>K[i,w]=b[i]+K[i-1,w-w[i]]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       K[i,w]=K[i-1,w]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K[</a:t>
            </a:r>
            <a:r>
              <a:rPr lang="en-US" sz="1600" b="1" dirty="0" err="1">
                <a:latin typeface="Courier New" pitchFamily="49" charset="0"/>
              </a:rPr>
              <a:t>i,w</a:t>
            </a:r>
            <a:r>
              <a:rPr lang="en-US" sz="1600" b="1" dirty="0">
                <a:latin typeface="Courier New" pitchFamily="49" charset="0"/>
              </a:rPr>
              <a:t>]=K[i-1,w]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end for</a:t>
            </a:r>
          </a:p>
        </p:txBody>
      </p:sp>
      <p:graphicFrame>
        <p:nvGraphicFramePr>
          <p:cNvPr id="6149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8950457"/>
              </p:ext>
            </p:extLst>
          </p:nvPr>
        </p:nvGraphicFramePr>
        <p:xfrm>
          <a:off x="4067175" y="1511114"/>
          <a:ext cx="47164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400" imgH="482600" progId="Equation.3">
                  <p:embed/>
                </p:oleObj>
              </mc:Choice>
              <mc:Fallback>
                <p:oleObj name="Equation" r:id="rId2" imgW="3327400" imgH="482600" progId="Equation.3">
                  <p:embed/>
                  <p:pic>
                    <p:nvPicPr>
                      <p:cNvPr id="61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511114"/>
                        <a:ext cx="4716463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04392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STEP 1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3" y="1700213"/>
            <a:ext cx="7705551" cy="2592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sv-SE" sz="1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w = 0 to W do K[0,w]=0</a:t>
            </a:r>
          </a:p>
          <a:p>
            <a:pPr algn="just" eaLnBrk="1" hangingPunct="1"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 to n do K[i,0]=0 </a:t>
            </a:r>
          </a:p>
        </p:txBody>
      </p:sp>
      <p:graphicFrame>
        <p:nvGraphicFramePr>
          <p:cNvPr id="35738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4783402"/>
              </p:ext>
            </p:extLst>
          </p:nvPr>
        </p:nvGraphicFramePr>
        <p:xfrm>
          <a:off x="1150417" y="3393354"/>
          <a:ext cx="7742755" cy="1979613"/>
        </p:xfrm>
        <a:graphic>
          <a:graphicData uri="http://schemas.openxmlformats.org/drawingml/2006/table">
            <a:tbl>
              <a:tblPr/>
              <a:tblGrid>
                <a:gridCol w="63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3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3966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STEP 2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5" y="1700213"/>
            <a:ext cx="7777559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Conditions :   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i=1   b[1]=6   w[1]=3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635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526752"/>
              </p:ext>
            </p:extLst>
          </p:nvPr>
        </p:nvGraphicFramePr>
        <p:xfrm>
          <a:off x="1115613" y="4508500"/>
          <a:ext cx="7777562" cy="1979613"/>
        </p:xfrm>
        <a:graphic>
          <a:graphicData uri="http://schemas.openxmlformats.org/drawingml/2006/table">
            <a:tbl>
              <a:tblPr/>
              <a:tblGrid>
                <a:gridCol w="64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3966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STEP 3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7" y="1700213"/>
            <a:ext cx="7849567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Conditions:   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i=2   b[2]=5   w[2]=2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4789135"/>
              </p:ext>
            </p:extLst>
          </p:nvPr>
        </p:nvGraphicFramePr>
        <p:xfrm>
          <a:off x="1115615" y="4293096"/>
          <a:ext cx="7777558" cy="1979613"/>
        </p:xfrm>
        <a:graphic>
          <a:graphicData uri="http://schemas.openxmlformats.org/drawingml/2006/table">
            <a:tbl>
              <a:tblPr/>
              <a:tblGrid>
                <a:gridCol w="64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64703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STEP 4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99" y="1700213"/>
            <a:ext cx="7921575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Conditions:   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i=3   b[2]=9   w[2]=5</a:t>
            </a:r>
            <a:r>
              <a:rPr lang="en-US" sz="1400" b="1" dirty="0">
                <a:latin typeface="Courier New" pitchFamily="49" charset="0"/>
              </a:rPr>
              <a:t> 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430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9783304"/>
              </p:ext>
            </p:extLst>
          </p:nvPr>
        </p:nvGraphicFramePr>
        <p:xfrm>
          <a:off x="971600" y="4508500"/>
          <a:ext cx="7921575" cy="1979613"/>
        </p:xfrm>
        <a:graphic>
          <a:graphicData uri="http://schemas.openxmlformats.org/drawingml/2006/table">
            <a:tbl>
              <a:tblPr/>
              <a:tblGrid>
                <a:gridCol w="65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72388"/>
              </p:ext>
            </p:extLst>
          </p:nvPr>
        </p:nvGraphicFramePr>
        <p:xfrm>
          <a:off x="1259632" y="1844824"/>
          <a:ext cx="7067550" cy="118872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Review of knapsack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Solving knapsack problem using dynamic programming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Comparing Greedy Method and Dynamic Programming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7371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STEP 5</a:t>
            </a:r>
          </a:p>
        </p:txBody>
      </p:sp>
      <p:sp>
        <p:nvSpPr>
          <p:cNvPr id="11268" name="Rectangle 281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3" y="1700213"/>
            <a:ext cx="7705551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Conditions:   i=4   b[2]=8   w[2]=4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]&lt;=w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if b[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]+K[i-1,w-w[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]]&gt;K[i-1,w] then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K[i,w]=b[i]+K[i-1,w-w[i]]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K[i,w]=K[i-1,w]</a:t>
            </a:r>
            <a:endParaRPr lang="sv-SE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 if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K[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i,w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]=K[i-1,w]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end if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351516" name="Group 28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0216925"/>
              </p:ext>
            </p:extLst>
          </p:nvPr>
        </p:nvGraphicFramePr>
        <p:xfrm>
          <a:off x="1187621" y="4508500"/>
          <a:ext cx="7705554" cy="1979613"/>
        </p:xfrm>
        <a:graphic>
          <a:graphicData uri="http://schemas.openxmlformats.org/drawingml/2006/table">
            <a:tbl>
              <a:tblPr/>
              <a:tblGrid>
                <a:gridCol w="63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32656"/>
            <a:ext cx="6672064" cy="1143000"/>
          </a:xfrm>
        </p:spPr>
        <p:txBody>
          <a:bodyPr/>
          <a:lstStyle/>
          <a:p>
            <a:pPr eaLnBrk="1" hangingPunct="1"/>
            <a:r>
              <a:rPr lang="en-US" dirty="0"/>
              <a:t>READING THE RESULT TABLE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From the TSP table given that the maximum benefit is $13.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What items that give benefit $13?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sv-SE" sz="2000" dirty="0"/>
              <a:t>Algorithm to find the items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x=W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while K[</a:t>
            </a:r>
            <a:r>
              <a:rPr lang="en-US" sz="1800" b="1" dirty="0" err="1">
                <a:latin typeface="Courier New" pitchFamily="49" charset="0"/>
              </a:rPr>
              <a:t>i,x</a:t>
            </a:r>
            <a:r>
              <a:rPr lang="en-US" sz="1800" b="1" dirty="0">
                <a:latin typeface="Courier New" pitchFamily="49" charset="0"/>
              </a:rPr>
              <a:t>]&gt;0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if K[</a:t>
            </a:r>
            <a:r>
              <a:rPr lang="en-US" sz="1800" b="1" dirty="0" err="1">
                <a:latin typeface="Courier New" pitchFamily="49" charset="0"/>
              </a:rPr>
              <a:t>i,x</a:t>
            </a:r>
            <a:r>
              <a:rPr lang="en-US" sz="1800" b="1" dirty="0">
                <a:latin typeface="Courier New" pitchFamily="49" charset="0"/>
              </a:rPr>
              <a:t>]&lt;&gt;K[i-1,x]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mark item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in the knapsack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sv-SE" sz="1800" b="1" dirty="0">
                <a:latin typeface="Courier New" pitchFamily="49" charset="0"/>
              </a:rPr>
              <a:t>x=x–w[i]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z="1800" b="1" dirty="0">
                <a:latin typeface="Courier New" pitchFamily="49" charset="0"/>
              </a:rPr>
              <a:t>    i=i–1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z="1800" b="1" dirty="0">
                <a:latin typeface="Courier New" pitchFamily="49" charset="0"/>
              </a:rPr>
              <a:t>  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sz="1800" b="1" dirty="0">
                <a:latin typeface="Courier New" pitchFamily="49" charset="0"/>
              </a:rPr>
              <a:t>    i=i-1</a:t>
            </a:r>
            <a:endParaRPr lang="en-US" sz="18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end while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432857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STEP 6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7" y="1700213"/>
            <a:ext cx="7849567" cy="2592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n = 4; W = 6; (b1, b2, b3, b4) = (6, 5, 9, 8); (w1, w2, w3, w4) = (3, 2, 5, 4)</a:t>
            </a: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=n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x=W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while K[</a:t>
            </a:r>
            <a:r>
              <a:rPr lang="en-US" sz="1400" b="1" dirty="0" err="1">
                <a:latin typeface="Courier New" pitchFamily="49" charset="0"/>
              </a:rPr>
              <a:t>i,x</a:t>
            </a:r>
            <a:r>
              <a:rPr lang="en-US" sz="1400" b="1" dirty="0">
                <a:latin typeface="Courier New" pitchFamily="49" charset="0"/>
              </a:rPr>
              <a:t>]&gt;0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if K[</a:t>
            </a:r>
            <a:r>
              <a:rPr lang="en-US" sz="1400" b="1" dirty="0" err="1">
                <a:latin typeface="Courier New" pitchFamily="49" charset="0"/>
              </a:rPr>
              <a:t>i,x</a:t>
            </a:r>
            <a:r>
              <a:rPr lang="en-US" sz="1400" b="1" dirty="0">
                <a:latin typeface="Courier New" pitchFamily="49" charset="0"/>
              </a:rPr>
              <a:t>]&lt;&gt;K[i-1,x]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mark item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in the knapsack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sv-SE" sz="1400" b="1" dirty="0">
                <a:latin typeface="Courier New" pitchFamily="49" charset="0"/>
              </a:rPr>
              <a:t>x=x–w[i]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    i=i–1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latin typeface="Courier New" pitchFamily="49" charset="0"/>
              </a:rPr>
              <a:t>    i=i-1</a:t>
            </a:r>
            <a:endParaRPr lang="en-US" sz="1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end while</a:t>
            </a:r>
          </a:p>
        </p:txBody>
      </p:sp>
      <p:graphicFrame>
        <p:nvGraphicFramePr>
          <p:cNvPr id="359499" name="Group 7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7958290"/>
              </p:ext>
            </p:extLst>
          </p:nvPr>
        </p:nvGraphicFramePr>
        <p:xfrm>
          <a:off x="1043608" y="4508500"/>
          <a:ext cx="7849567" cy="1979613"/>
        </p:xfrm>
        <a:graphic>
          <a:graphicData uri="http://schemas.openxmlformats.org/drawingml/2006/table">
            <a:tbl>
              <a:tblPr/>
              <a:tblGrid>
                <a:gridCol w="64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2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i\w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</a:t>
                      </a:r>
                      <a:endParaRPr kumimoji="0" lang="sv-S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sv-S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099" y="1916832"/>
            <a:ext cx="7067128" cy="3489251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Thus, maximum benefit $13 is achieved by bringing item B and item 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0303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53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en-US" dirty="0"/>
              <a:t>Calculate solving of the following 0/1 Knapsack Problem Dynamic Programming!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sv-SE" dirty="0"/>
              <a:t>n = 7; W = 10; (w1, w2, w3, w4, w5, w6, w7) = (5, 2, 3, 6, 4, 3, 2); (b1, b2, b3, b4, b5, b6, b7) = (36, 16, 21, 57, 28, 24, 13)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/>
              <a:t>n = 8; W = 9; (w1, w2, w3, w4, w5, w6, w7) = (5, 2, 3, 2, 6, 2, 4, 3); (b1, b2, b3, b4, b5, b6, b7) = (32, 59, 30, 17, 81, 16, 39, 25)</a:t>
            </a: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760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/>
            <a:r>
              <a:rPr lang="en-US" dirty="0"/>
              <a:t>REVIEW OF KNAPSACK PROBLEM</a:t>
            </a:r>
          </a:p>
          <a:p>
            <a:pPr eaLnBrk="1" hangingPunct="1"/>
            <a:r>
              <a:rPr lang="en-US" dirty="0"/>
              <a:t>PROBLEM REPRESENTATION</a:t>
            </a:r>
          </a:p>
          <a:p>
            <a:pPr eaLnBrk="1" hangingPunct="1"/>
            <a:r>
              <a:rPr lang="en-US" dirty="0"/>
              <a:t>FEASIBLE SOLUTION </a:t>
            </a:r>
          </a:p>
          <a:p>
            <a:pPr eaLnBrk="1" hangingPunct="1"/>
            <a:r>
              <a:rPr lang="en-US" dirty="0"/>
              <a:t>DYNAMIC PROGRAMMING FOR KNAPSACK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13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5.7</a:t>
            </a:r>
            <a:endParaRPr lang="id-ID" sz="1800" dirty="0"/>
          </a:p>
          <a:p>
            <a:r>
              <a:rPr lang="en-US" sz="1800" dirty="0"/>
              <a:t>Dynamic-Programming Solution to the 0-1 Knapsack Problem </a:t>
            </a:r>
            <a:r>
              <a:rPr lang="id-ID" sz="1800" dirty="0"/>
              <a:t>http://</a:t>
            </a:r>
            <a:r>
              <a:rPr lang="en-US" sz="1800"/>
              <a:t>www.personal.kent.edu/~rmuhamma/Algorithms/MyAlgorithms/Dynamic/knapsackdyn.htm</a:t>
            </a:r>
            <a:endParaRPr lang="id-ID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664"/>
            <a:ext cx="6563072" cy="82495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REVIEW OF KNAPSACK PROBLEM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z="2400" dirty="0"/>
              <a:t>A theif enters a house. He carries a bag that can ONLY fit 6 kg of goods. In the house there are item A, B, C, and item D.</a:t>
            </a:r>
          </a:p>
          <a:p>
            <a:pPr lvl="1" eaLnBrk="1" hangingPunct="1">
              <a:buFontTx/>
              <a:buNone/>
            </a:pPr>
            <a:r>
              <a:rPr lang="sv-SE" sz="2000" dirty="0"/>
              <a:t>	Item A weight 3 kg, value $6</a:t>
            </a:r>
          </a:p>
          <a:p>
            <a:pPr lvl="1" eaLnBrk="1" hangingPunct="1">
              <a:buFontTx/>
              <a:buNone/>
            </a:pPr>
            <a:r>
              <a:rPr lang="sv-SE" sz="2000" dirty="0"/>
              <a:t>	Item B weight 2 kg, value $5</a:t>
            </a:r>
          </a:p>
          <a:p>
            <a:pPr lvl="1" eaLnBrk="1" hangingPunct="1">
              <a:buFontTx/>
              <a:buNone/>
            </a:pPr>
            <a:r>
              <a:rPr lang="sv-SE" sz="2000" dirty="0"/>
              <a:t>	Item C weight 5 kg, value $9</a:t>
            </a:r>
          </a:p>
          <a:p>
            <a:pPr lvl="1" eaLnBrk="1" hangingPunct="1">
              <a:buFontTx/>
              <a:buNone/>
            </a:pPr>
            <a:r>
              <a:rPr lang="sv-SE" sz="2000" dirty="0"/>
              <a:t>	Item D weight 4 kg, value $8</a:t>
            </a:r>
          </a:p>
          <a:p>
            <a:pPr eaLnBrk="1" hangingPunct="1"/>
            <a:endParaRPr lang="sv-SE" sz="2400" dirty="0"/>
          </a:p>
          <a:p>
            <a:pPr eaLnBrk="1" hangingPunct="1"/>
            <a:r>
              <a:rPr lang="en-US" sz="2400" dirty="0"/>
              <a:t>Each item is only one piece, and can not be taken in apart. The thief has only a choice, take it or leave it, can not bring a half. The thief has to bring any items to get the maximum benefit?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PROBLEM REPRESENTATION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 = 4</a:t>
            </a:r>
          </a:p>
          <a:p>
            <a:pPr eaLnBrk="1" hangingPunct="1"/>
            <a:r>
              <a:rPr lang="en-US" dirty="0"/>
              <a:t>W = 6; (b1, b2, b3, b4) = (6, 5, 9, 8)</a:t>
            </a:r>
          </a:p>
          <a:p>
            <a:pPr eaLnBrk="1" hangingPunct="1"/>
            <a:r>
              <a:rPr lang="en-US" dirty="0"/>
              <a:t>(w1, w2, w3, w4) = (3, 2, 5, 4)</a:t>
            </a:r>
            <a:endParaRPr lang="sv-SE" dirty="0"/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/>
              <a:t>n is number of items</a:t>
            </a:r>
          </a:p>
          <a:p>
            <a:pPr eaLnBrk="1" hangingPunct="1"/>
            <a:r>
              <a:rPr lang="sv-SE" dirty="0"/>
              <a:t>W is the maximum weight that fit the bag</a:t>
            </a:r>
          </a:p>
          <a:p>
            <a:pPr eaLnBrk="1" hangingPunct="1"/>
            <a:r>
              <a:rPr lang="sv-SE" dirty="0"/>
              <a:t>b</a:t>
            </a:r>
            <a:r>
              <a:rPr lang="sv-SE" baseline="-25000" dirty="0"/>
              <a:t>n</a:t>
            </a:r>
            <a:r>
              <a:rPr lang="sv-SE" dirty="0"/>
              <a:t> is benefit of item n</a:t>
            </a:r>
          </a:p>
          <a:p>
            <a:pPr eaLnBrk="1" hangingPunct="1"/>
            <a:r>
              <a:rPr lang="sv-SE" dirty="0"/>
              <a:t>w</a:t>
            </a:r>
            <a:r>
              <a:rPr lang="sv-SE" baseline="-25000" dirty="0"/>
              <a:t>n</a:t>
            </a:r>
            <a:r>
              <a:rPr lang="sv-SE" dirty="0"/>
              <a:t> is weight of item 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33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FEASIBLE SOLUTION</a:t>
            </a:r>
          </a:p>
        </p:txBody>
      </p:sp>
      <p:graphicFrame>
        <p:nvGraphicFramePr>
          <p:cNvPr id="344451" name="Group 38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452857"/>
              </p:ext>
            </p:extLst>
          </p:nvPr>
        </p:nvGraphicFramePr>
        <p:xfrm>
          <a:off x="1068174" y="2060848"/>
          <a:ext cx="7634288" cy="32918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Item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Weight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Value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Item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Weight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Mincho" pitchFamily="49" charset="-128"/>
                          <a:cs typeface="Arial" pitchFamily="34" charset="0"/>
                        </a:rPr>
                        <a:t>Value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0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0</a:t>
                      </a:r>
                      <a:endParaRPr kumimoji="0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{B,C}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7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14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3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6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6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13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5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{C,D}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9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17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{C}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5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9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{A,B,C}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10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20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4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8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9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19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5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11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{A,C,D}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12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23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{A,C}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8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15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{B,C,D}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11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22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7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14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{A,B,C,D}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14</a:t>
                      </a: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Mincho" pitchFamily="49" charset="-128"/>
                          <a:cs typeface="Courier New" pitchFamily="49" charset="0"/>
                        </a:rPr>
                        <a:t>28</a:t>
                      </a:r>
                      <a:endParaRPr kumimoji="0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Mincho" pitchFamily="49" charset="-128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570219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</p:spTree>
    <p:extLst>
      <p:ext uri="{BB962C8B-B14F-4D97-AF65-F5344CB8AC3E}">
        <p14:creationId xmlns:p14="http://schemas.microsoft.com/office/powerpoint/2010/main" val="1922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/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88261-B3CE-4D41-9778-56C8BA83615A}"/>
              </a:ext>
            </a:extLst>
          </p:cNvPr>
          <p:cNvSpPr txBox="1"/>
          <p:nvPr/>
        </p:nvSpPr>
        <p:spPr>
          <a:xfrm>
            <a:off x="1025848" y="5517232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*all zero because no item is considered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</p:spTree>
    <p:extLst>
      <p:ext uri="{BB962C8B-B14F-4D97-AF65-F5344CB8AC3E}">
        <p14:creationId xmlns:p14="http://schemas.microsoft.com/office/powerpoint/2010/main" val="108925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564526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88261-B3CE-4D41-9778-56C8BA83615A}"/>
              </a:ext>
            </a:extLst>
          </p:cNvPr>
          <p:cNvSpPr txBox="1"/>
          <p:nvPr/>
        </p:nvSpPr>
        <p:spPr>
          <a:xfrm>
            <a:off x="930355" y="5589240"/>
            <a:ext cx="38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*all zero because no weight is available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</p:spTree>
    <p:extLst>
      <p:ext uri="{BB962C8B-B14F-4D97-AF65-F5344CB8AC3E}">
        <p14:creationId xmlns:p14="http://schemas.microsoft.com/office/powerpoint/2010/main" val="36577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0A3E1E1-9CAB-4F2B-A0A7-3772C6BC1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75928"/>
              </p:ext>
            </p:extLst>
          </p:nvPr>
        </p:nvGraphicFramePr>
        <p:xfrm>
          <a:off x="899593" y="3501008"/>
          <a:ext cx="8136904" cy="1871961"/>
        </p:xfrm>
        <a:graphic>
          <a:graphicData uri="http://schemas.openxmlformats.org/drawingml/2006/table">
            <a:tbl>
              <a:tblPr/>
              <a:tblGrid>
                <a:gridCol w="574975">
                  <a:extLst>
                    <a:ext uri="{9D8B030D-6E8A-4147-A177-3AD203B41FA5}">
                      <a16:colId xmlns:a16="http://schemas.microsoft.com/office/drawing/2014/main" val="692800558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3469480706"/>
                    </a:ext>
                  </a:extLst>
                </a:gridCol>
                <a:gridCol w="5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8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item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w</a:t>
                      </a:r>
                      <a:r>
                        <a:rPr kumimoji="0" lang="sv-SE" sz="1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FD749-2FDF-4BF8-B8AE-282CE7D745A7}"/>
              </a:ext>
            </a:extLst>
          </p:cNvPr>
          <p:cNvSpPr txBox="1"/>
          <p:nvPr/>
        </p:nvSpPr>
        <p:spPr>
          <a:xfrm>
            <a:off x="1043608" y="1556792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n = 4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W = 6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(b1, b2, b3, b4) = (6, 5, 9, 8)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(w1, w2, w3, w4) = (3, 2, 5, 4)</a:t>
            </a:r>
            <a:endParaRPr lang="sv-SE" b="1" dirty="0">
              <a:latin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5E566-6D70-4206-9A96-E4915C349076}"/>
              </a:ext>
            </a:extLst>
          </p:cNvPr>
          <p:cNvSpPr txBox="1"/>
          <p:nvPr/>
        </p:nvSpPr>
        <p:spPr>
          <a:xfrm>
            <a:off x="2638812" y="3218492"/>
            <a:ext cx="640871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>
                <a:latin typeface="Consolas" panose="020B0609020204030204" pitchFamily="49" charset="0"/>
                <a:cs typeface="Courier New" pitchFamily="49" charset="0"/>
              </a:rPr>
              <a:t>available weight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88261-B3CE-4D41-9778-56C8BA83615A}"/>
              </a:ext>
            </a:extLst>
          </p:cNvPr>
          <p:cNvSpPr txBox="1"/>
          <p:nvPr/>
        </p:nvSpPr>
        <p:spPr>
          <a:xfrm>
            <a:off x="930355" y="5589240"/>
            <a:ext cx="409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 only one item is considered</a:t>
            </a:r>
          </a:p>
          <a:p>
            <a:r>
              <a:rPr lang="en-US" i="1" dirty="0"/>
              <a:t>* the only item need minimum weight is 3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5DF6F5-6940-4FDD-925A-339F26850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792" y="358252"/>
            <a:ext cx="6563072" cy="1159250"/>
          </a:xfrm>
        </p:spPr>
        <p:txBody>
          <a:bodyPr/>
          <a:lstStyle/>
          <a:p>
            <a:pPr eaLnBrk="1" hangingPunct="1"/>
            <a:r>
              <a:rPr lang="en-US" dirty="0"/>
              <a:t>DYNAMIC PROGRAMMING FOR KNAPSACK</a:t>
            </a:r>
          </a:p>
        </p:txBody>
      </p:sp>
    </p:spTree>
    <p:extLst>
      <p:ext uri="{BB962C8B-B14F-4D97-AF65-F5344CB8AC3E}">
        <p14:creationId xmlns:p14="http://schemas.microsoft.com/office/powerpoint/2010/main" val="3447167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1104</TotalTime>
  <Words>2827</Words>
  <Application>Microsoft Office PowerPoint</Application>
  <PresentationFormat>On-screen Show (4:3)</PresentationFormat>
  <Paragraphs>924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Interstate</vt:lpstr>
      <vt:lpstr>Open Sans</vt:lpstr>
      <vt:lpstr>Wingdings</vt:lpstr>
      <vt:lpstr>TemplateBM_2</vt:lpstr>
      <vt:lpstr>Equation</vt:lpstr>
      <vt:lpstr>COMP6049 – Algorithm Design and Analysis</vt:lpstr>
      <vt:lpstr>Outline Materials</vt:lpstr>
      <vt:lpstr>REVIEW OF KNAPSACK PROBLEM</vt:lpstr>
      <vt:lpstr>PROBLEM REPRESENTATION</vt:lpstr>
      <vt:lpstr>FEASIBLE SOLUTION</vt:lpstr>
      <vt:lpstr>DYNAMIC PROGRAMMING FOR KNAPSACK</vt:lpstr>
      <vt:lpstr>DYNAMIC PROGRAMMING FOR KNAPSACK</vt:lpstr>
      <vt:lpstr>DYNAMIC PROGRAMMING FOR KNAPSACK</vt:lpstr>
      <vt:lpstr>DYNAMIC PROGRAMMING FOR KNAPSACK</vt:lpstr>
      <vt:lpstr>DYNAMIC PROGRAMMING FOR KNAPSACK</vt:lpstr>
      <vt:lpstr>DYNAMIC PROGRAMMING FOR KNAPSACK</vt:lpstr>
      <vt:lpstr>DYNAMIC PROGRAMMING FOR KNAPSACK</vt:lpstr>
      <vt:lpstr>Reading the Result Table</vt:lpstr>
      <vt:lpstr>Reading the Result Table</vt:lpstr>
      <vt:lpstr>DYNAMIC PROGRAMMING FOR KNAPSACK</vt:lpstr>
      <vt:lpstr>STEP 1</vt:lpstr>
      <vt:lpstr>STEP 2</vt:lpstr>
      <vt:lpstr>STEP 3</vt:lpstr>
      <vt:lpstr>STEP 4</vt:lpstr>
      <vt:lpstr>STEP 5</vt:lpstr>
      <vt:lpstr>READING THE RESULT TABLE</vt:lpstr>
      <vt:lpstr>STEP 6</vt:lpstr>
      <vt:lpstr>RESULTS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62</cp:revision>
  <dcterms:created xsi:type="dcterms:W3CDTF">2014-12-12T10:33:59Z</dcterms:created>
  <dcterms:modified xsi:type="dcterms:W3CDTF">2021-11-16T02:18:34Z</dcterms:modified>
</cp:coreProperties>
</file>