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4" r:id="rId3"/>
    <p:sldId id="285" r:id="rId4"/>
    <p:sldId id="295" r:id="rId5"/>
    <p:sldId id="296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8" r:id="rId15"/>
    <p:sldId id="294" r:id="rId16"/>
    <p:sldId id="262" r:id="rId17"/>
    <p:sldId id="282" r:id="rId18"/>
    <p:sldId id="283" r:id="rId1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84"/>
            <p14:sldId id="285"/>
            <p14:sldId id="295"/>
            <p14:sldId id="296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8"/>
            <p14:sldId id="294"/>
          </p14:sldIdLst>
        </p14:section>
        <p14:section name="COURSE CONTENT" id="{F4927CBE-FA17-46D1-BAAE-887D0AF2CCBF}">
          <p14:sldIdLst>
            <p14:sldId id="262"/>
            <p14:sldId id="282"/>
            <p14:sldId id="283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B245C-BBE1-449D-B033-65F9E9893764}" v="32" dt="2021-12-06T07:35:08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6357" autoAdjust="0"/>
  </p:normalViewPr>
  <p:slideViewPr>
    <p:cSldViewPr>
      <p:cViewPr varScale="1">
        <p:scale>
          <a:sx n="110" d="100"/>
          <a:sy n="110" d="100"/>
        </p:scale>
        <p:origin x="136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hio Sutoyo" userId="541c4884-d134-4845-bad1-401a543e6c58" providerId="ADAL" clId="{039B245C-BBE1-449D-B033-65F9E9893764}"/>
    <pc:docChg chg="undo redo custSel addSld delSld modSld modSection">
      <pc:chgData name="Rhio Sutoyo" userId="541c4884-d134-4845-bad1-401a543e6c58" providerId="ADAL" clId="{039B245C-BBE1-449D-B033-65F9E9893764}" dt="2021-12-16T07:03:38.035" v="843" actId="20577"/>
      <pc:docMkLst>
        <pc:docMk/>
      </pc:docMkLst>
      <pc:sldChg chg="modSp mod">
        <pc:chgData name="Rhio Sutoyo" userId="541c4884-d134-4845-bad1-401a543e6c58" providerId="ADAL" clId="{039B245C-BBE1-449D-B033-65F9E9893764}" dt="2021-12-06T06:15:23.809" v="8" actId="27636"/>
        <pc:sldMkLst>
          <pc:docMk/>
          <pc:sldMk cId="0" sldId="285"/>
        </pc:sldMkLst>
        <pc:spChg chg="mod">
          <ac:chgData name="Rhio Sutoyo" userId="541c4884-d134-4845-bad1-401a543e6c58" providerId="ADAL" clId="{039B245C-BBE1-449D-B033-65F9E9893764}" dt="2021-12-06T06:15:23.809" v="8" actId="27636"/>
          <ac:spMkLst>
            <pc:docMk/>
            <pc:sldMk cId="0" sldId="285"/>
            <ac:spMk id="3075" creationId="{00000000-0000-0000-0000-000000000000}"/>
          </ac:spMkLst>
        </pc:spChg>
      </pc:sldChg>
      <pc:sldChg chg="modSp mod">
        <pc:chgData name="Rhio Sutoyo" userId="541c4884-d134-4845-bad1-401a543e6c58" providerId="ADAL" clId="{039B245C-BBE1-449D-B033-65F9E9893764}" dt="2021-12-06T06:07:27.388" v="0" actId="20577"/>
        <pc:sldMkLst>
          <pc:docMk/>
          <pc:sldMk cId="0" sldId="289"/>
        </pc:sldMkLst>
        <pc:spChg chg="mod">
          <ac:chgData name="Rhio Sutoyo" userId="541c4884-d134-4845-bad1-401a543e6c58" providerId="ADAL" clId="{039B245C-BBE1-449D-B033-65F9E9893764}" dt="2021-12-06T06:07:27.388" v="0" actId="20577"/>
          <ac:spMkLst>
            <pc:docMk/>
            <pc:sldMk cId="0" sldId="289"/>
            <ac:spMk id="7172" creationId="{00000000-0000-0000-0000-000000000000}"/>
          </ac:spMkLst>
        </pc:spChg>
      </pc:sldChg>
      <pc:sldChg chg="addSp modSp mod">
        <pc:chgData name="Rhio Sutoyo" userId="541c4884-d134-4845-bad1-401a543e6c58" providerId="ADAL" clId="{039B245C-BBE1-449D-B033-65F9E9893764}" dt="2021-12-16T07:03:38.035" v="843" actId="20577"/>
        <pc:sldMkLst>
          <pc:docMk/>
          <pc:sldMk cId="0" sldId="290"/>
        </pc:sldMkLst>
        <pc:spChg chg="add mod">
          <ac:chgData name="Rhio Sutoyo" userId="541c4884-d134-4845-bad1-401a543e6c58" providerId="ADAL" clId="{039B245C-BBE1-449D-B033-65F9E9893764}" dt="2021-12-06T07:09:46.170" v="179" actId="404"/>
          <ac:spMkLst>
            <pc:docMk/>
            <pc:sldMk cId="0" sldId="290"/>
            <ac:spMk id="7" creationId="{5B59306B-31A4-4D6E-A618-304DD12249F5}"/>
          </ac:spMkLst>
        </pc:spChg>
        <pc:spChg chg="mod">
          <ac:chgData name="Rhio Sutoyo" userId="541c4884-d134-4845-bad1-401a543e6c58" providerId="ADAL" clId="{039B245C-BBE1-449D-B033-65F9E9893764}" dt="2021-12-16T07:03:38.035" v="843" actId="20577"/>
          <ac:spMkLst>
            <pc:docMk/>
            <pc:sldMk cId="0" sldId="290"/>
            <ac:spMk id="8196" creationId="{00000000-0000-0000-0000-000000000000}"/>
          </ac:spMkLst>
        </pc:spChg>
        <pc:picChg chg="mod">
          <ac:chgData name="Rhio Sutoyo" userId="541c4884-d134-4845-bad1-401a543e6c58" providerId="ADAL" clId="{039B245C-BBE1-449D-B033-65F9E9893764}" dt="2021-12-16T06:52:18.828" v="801" actId="1076"/>
          <ac:picMkLst>
            <pc:docMk/>
            <pc:sldMk cId="0" sldId="290"/>
            <ac:picMk id="8197" creationId="{00000000-0000-0000-0000-000000000000}"/>
          </ac:picMkLst>
        </pc:picChg>
      </pc:sldChg>
      <pc:sldChg chg="addSp modSp mod">
        <pc:chgData name="Rhio Sutoyo" userId="541c4884-d134-4845-bad1-401a543e6c58" providerId="ADAL" clId="{039B245C-BBE1-449D-B033-65F9E9893764}" dt="2021-12-06T07:18:07.503" v="181" actId="20577"/>
        <pc:sldMkLst>
          <pc:docMk/>
          <pc:sldMk cId="0" sldId="291"/>
        </pc:sldMkLst>
        <pc:spChg chg="mod">
          <ac:chgData name="Rhio Sutoyo" userId="541c4884-d134-4845-bad1-401a543e6c58" providerId="ADAL" clId="{039B245C-BBE1-449D-B033-65F9E9893764}" dt="2021-12-06T07:18:07.503" v="181" actId="20577"/>
          <ac:spMkLst>
            <pc:docMk/>
            <pc:sldMk cId="0" sldId="291"/>
            <ac:spMk id="9220" creationId="{00000000-0000-0000-0000-000000000000}"/>
          </ac:spMkLst>
        </pc:spChg>
        <pc:picChg chg="add mod">
          <ac:chgData name="Rhio Sutoyo" userId="541c4884-d134-4845-bad1-401a543e6c58" providerId="ADAL" clId="{039B245C-BBE1-449D-B033-65F9E9893764}" dt="2021-12-06T06:15:35.279" v="14" actId="14100"/>
          <ac:picMkLst>
            <pc:docMk/>
            <pc:sldMk cId="0" sldId="291"/>
            <ac:picMk id="5" creationId="{0458E104-514E-49E4-B2AF-A97A68BAE50B}"/>
          </ac:picMkLst>
        </pc:picChg>
      </pc:sldChg>
      <pc:sldChg chg="modSp mod">
        <pc:chgData name="Rhio Sutoyo" userId="541c4884-d134-4845-bad1-401a543e6c58" providerId="ADAL" clId="{039B245C-BBE1-449D-B033-65F9E9893764}" dt="2021-12-06T07:31:58.728" v="182" actId="1076"/>
        <pc:sldMkLst>
          <pc:docMk/>
          <pc:sldMk cId="0" sldId="293"/>
        </pc:sldMkLst>
        <pc:graphicFrameChg chg="mod">
          <ac:chgData name="Rhio Sutoyo" userId="541c4884-d134-4845-bad1-401a543e6c58" providerId="ADAL" clId="{039B245C-BBE1-449D-B033-65F9E9893764}" dt="2021-12-06T07:31:58.728" v="182" actId="1076"/>
          <ac:graphicFrameMkLst>
            <pc:docMk/>
            <pc:sldMk cId="0" sldId="293"/>
            <ac:graphicFrameMk id="11270" creationId="{00000000-0000-0000-0000-000000000000}"/>
          </ac:graphicFrameMkLst>
        </pc:graphicFrameChg>
      </pc:sldChg>
      <pc:sldChg chg="addSp delSp modSp new mod">
        <pc:chgData name="Rhio Sutoyo" userId="541c4884-d134-4845-bad1-401a543e6c58" providerId="ADAL" clId="{039B245C-BBE1-449D-B033-65F9E9893764}" dt="2021-12-06T06:20:04.139" v="149" actId="21"/>
        <pc:sldMkLst>
          <pc:docMk/>
          <pc:sldMk cId="2926382391" sldId="295"/>
        </pc:sldMkLst>
        <pc:spChg chg="del">
          <ac:chgData name="Rhio Sutoyo" userId="541c4884-d134-4845-bad1-401a543e6c58" providerId="ADAL" clId="{039B245C-BBE1-449D-B033-65F9E9893764}" dt="2021-12-06T06:16:40.037" v="16" actId="478"/>
          <ac:spMkLst>
            <pc:docMk/>
            <pc:sldMk cId="2926382391" sldId="295"/>
            <ac:spMk id="2" creationId="{4D3E56D3-ADBB-49AF-97EC-375032ABAA59}"/>
          </ac:spMkLst>
        </pc:spChg>
        <pc:spChg chg="del">
          <ac:chgData name="Rhio Sutoyo" userId="541c4884-d134-4845-bad1-401a543e6c58" providerId="ADAL" clId="{039B245C-BBE1-449D-B033-65F9E9893764}" dt="2021-12-06T06:16:40.037" v="16" actId="478"/>
          <ac:spMkLst>
            <pc:docMk/>
            <pc:sldMk cId="2926382391" sldId="295"/>
            <ac:spMk id="3" creationId="{2C8ABAD9-6857-4BDD-AB58-BAC11A6C8AA5}"/>
          </ac:spMkLst>
        </pc:spChg>
        <pc:spChg chg="add mod">
          <ac:chgData name="Rhio Sutoyo" userId="541c4884-d134-4845-bad1-401a543e6c58" providerId="ADAL" clId="{039B245C-BBE1-449D-B033-65F9E9893764}" dt="2021-12-06T06:17:06.653" v="65" actId="1076"/>
          <ac:spMkLst>
            <pc:docMk/>
            <pc:sldMk cId="2926382391" sldId="295"/>
            <ac:spMk id="6" creationId="{C46B3EE3-973C-4CCA-B09C-D0656676C864}"/>
          </ac:spMkLst>
        </pc:spChg>
        <pc:spChg chg="add mod">
          <ac:chgData name="Rhio Sutoyo" userId="541c4884-d134-4845-bad1-401a543e6c58" providerId="ADAL" clId="{039B245C-BBE1-449D-B033-65F9E9893764}" dt="2021-12-06T06:17:17.062" v="69" actId="1076"/>
          <ac:spMkLst>
            <pc:docMk/>
            <pc:sldMk cId="2926382391" sldId="295"/>
            <ac:spMk id="7" creationId="{22C9A4EB-4A4A-4FE3-91C0-6328EAF22931}"/>
          </ac:spMkLst>
        </pc:spChg>
        <pc:spChg chg="add mod">
          <ac:chgData name="Rhio Sutoyo" userId="541c4884-d134-4845-bad1-401a543e6c58" providerId="ADAL" clId="{039B245C-BBE1-449D-B033-65F9E9893764}" dt="2021-12-06T06:17:21.052" v="71" actId="1076"/>
          <ac:spMkLst>
            <pc:docMk/>
            <pc:sldMk cId="2926382391" sldId="295"/>
            <ac:spMk id="8" creationId="{71524277-7862-4472-96EE-62DC6032132C}"/>
          </ac:spMkLst>
        </pc:spChg>
        <pc:spChg chg="add mod">
          <ac:chgData name="Rhio Sutoyo" userId="541c4884-d134-4845-bad1-401a543e6c58" providerId="ADAL" clId="{039B245C-BBE1-449D-B033-65F9E9893764}" dt="2021-12-06T06:17:23.692" v="73" actId="1076"/>
          <ac:spMkLst>
            <pc:docMk/>
            <pc:sldMk cId="2926382391" sldId="295"/>
            <ac:spMk id="9" creationId="{102E2485-3CD1-435E-8CCB-BF902435A003}"/>
          </ac:spMkLst>
        </pc:spChg>
        <pc:spChg chg="add mod">
          <ac:chgData name="Rhio Sutoyo" userId="541c4884-d134-4845-bad1-401a543e6c58" providerId="ADAL" clId="{039B245C-BBE1-449D-B033-65F9E9893764}" dt="2021-12-06T06:17:26.616" v="75" actId="1076"/>
          <ac:spMkLst>
            <pc:docMk/>
            <pc:sldMk cId="2926382391" sldId="295"/>
            <ac:spMk id="10" creationId="{13855634-424D-4E4A-AE53-9CD4E9DDAC13}"/>
          </ac:spMkLst>
        </pc:spChg>
        <pc:spChg chg="add mod">
          <ac:chgData name="Rhio Sutoyo" userId="541c4884-d134-4845-bad1-401a543e6c58" providerId="ADAL" clId="{039B245C-BBE1-449D-B033-65F9E9893764}" dt="2021-12-06T06:17:30.036" v="77" actId="1076"/>
          <ac:spMkLst>
            <pc:docMk/>
            <pc:sldMk cId="2926382391" sldId="295"/>
            <ac:spMk id="11" creationId="{6592449E-DE46-47FF-8250-EA04F10F2D61}"/>
          </ac:spMkLst>
        </pc:spChg>
        <pc:spChg chg="add mod">
          <ac:chgData name="Rhio Sutoyo" userId="541c4884-d134-4845-bad1-401a543e6c58" providerId="ADAL" clId="{039B245C-BBE1-449D-B033-65F9E9893764}" dt="2021-12-06T06:17:32.587" v="79" actId="1076"/>
          <ac:spMkLst>
            <pc:docMk/>
            <pc:sldMk cId="2926382391" sldId="295"/>
            <ac:spMk id="12" creationId="{00F1AB5D-E85A-4A47-ACAE-89A5E2C0AAAF}"/>
          </ac:spMkLst>
        </pc:spChg>
        <pc:spChg chg="add mod">
          <ac:chgData name="Rhio Sutoyo" userId="541c4884-d134-4845-bad1-401a543e6c58" providerId="ADAL" clId="{039B245C-BBE1-449D-B033-65F9E9893764}" dt="2021-12-06T06:17:36.299" v="81" actId="1076"/>
          <ac:spMkLst>
            <pc:docMk/>
            <pc:sldMk cId="2926382391" sldId="295"/>
            <ac:spMk id="13" creationId="{C77D29D5-261D-46F0-9837-F6CD87A3E896}"/>
          </ac:spMkLst>
        </pc:spChg>
        <pc:spChg chg="add mod">
          <ac:chgData name="Rhio Sutoyo" userId="541c4884-d134-4845-bad1-401a543e6c58" providerId="ADAL" clId="{039B245C-BBE1-449D-B033-65F9E9893764}" dt="2021-12-06T06:17:40.837" v="83" actId="1076"/>
          <ac:spMkLst>
            <pc:docMk/>
            <pc:sldMk cId="2926382391" sldId="295"/>
            <ac:spMk id="14" creationId="{0107DDAF-00E6-467E-AB83-399B409C5E83}"/>
          </ac:spMkLst>
        </pc:spChg>
        <pc:spChg chg="add mod">
          <ac:chgData name="Rhio Sutoyo" userId="541c4884-d134-4845-bad1-401a543e6c58" providerId="ADAL" clId="{039B245C-BBE1-449D-B033-65F9E9893764}" dt="2021-12-06T06:17:44.002" v="85" actId="1076"/>
          <ac:spMkLst>
            <pc:docMk/>
            <pc:sldMk cId="2926382391" sldId="295"/>
            <ac:spMk id="15" creationId="{6858A628-7279-4302-A15A-1A1F513B784F}"/>
          </ac:spMkLst>
        </pc:spChg>
        <pc:spChg chg="add mod">
          <ac:chgData name="Rhio Sutoyo" userId="541c4884-d134-4845-bad1-401a543e6c58" providerId="ADAL" clId="{039B245C-BBE1-449D-B033-65F9E9893764}" dt="2021-12-06T06:17:49.897" v="87" actId="1076"/>
          <ac:spMkLst>
            <pc:docMk/>
            <pc:sldMk cId="2926382391" sldId="295"/>
            <ac:spMk id="16" creationId="{EBE38CA8-2220-43A5-AEAB-069D230C07DE}"/>
          </ac:spMkLst>
        </pc:spChg>
        <pc:spChg chg="add mod">
          <ac:chgData name="Rhio Sutoyo" userId="541c4884-d134-4845-bad1-401a543e6c58" providerId="ADAL" clId="{039B245C-BBE1-449D-B033-65F9E9893764}" dt="2021-12-06T06:17:56.032" v="91" actId="1076"/>
          <ac:spMkLst>
            <pc:docMk/>
            <pc:sldMk cId="2926382391" sldId="295"/>
            <ac:spMk id="18" creationId="{C4EFBA25-7530-4D1A-AC63-DF3FF27EBBB9}"/>
          </ac:spMkLst>
        </pc:spChg>
        <pc:spChg chg="add del mod">
          <ac:chgData name="Rhio Sutoyo" userId="541c4884-d134-4845-bad1-401a543e6c58" providerId="ADAL" clId="{039B245C-BBE1-449D-B033-65F9E9893764}" dt="2021-12-06T06:20:04.139" v="149" actId="21"/>
          <ac:spMkLst>
            <pc:docMk/>
            <pc:sldMk cId="2926382391" sldId="295"/>
            <ac:spMk id="20" creationId="{45F35DFB-10F9-4E96-A230-A129AB8040D1}"/>
          </ac:spMkLst>
        </pc:spChg>
        <pc:picChg chg="add del mod">
          <ac:chgData name="Rhio Sutoyo" userId="541c4884-d134-4845-bad1-401a543e6c58" providerId="ADAL" clId="{039B245C-BBE1-449D-B033-65F9E9893764}" dt="2021-12-06T06:18:24.622" v="104" actId="21"/>
          <ac:picMkLst>
            <pc:docMk/>
            <pc:sldMk cId="2926382391" sldId="295"/>
            <ac:picMk id="5" creationId="{2D45C339-6432-47CD-B445-7E519B23A2EA}"/>
          </ac:picMkLst>
        </pc:picChg>
        <pc:picChg chg="add del mod">
          <ac:chgData name="Rhio Sutoyo" userId="541c4884-d134-4845-bad1-401a543e6c58" providerId="ADAL" clId="{039B245C-BBE1-449D-B033-65F9E9893764}" dt="2021-12-06T06:17:51.433" v="89"/>
          <ac:picMkLst>
            <pc:docMk/>
            <pc:sldMk cId="2926382391" sldId="295"/>
            <ac:picMk id="17" creationId="{138F7C17-EABE-4750-88FF-241B41456E13}"/>
          </ac:picMkLst>
        </pc:picChg>
        <pc:picChg chg="add del mod">
          <ac:chgData name="Rhio Sutoyo" userId="541c4884-d134-4845-bad1-401a543e6c58" providerId="ADAL" clId="{039B245C-BBE1-449D-B033-65F9E9893764}" dt="2021-12-06T06:17:57.866" v="93"/>
          <ac:picMkLst>
            <pc:docMk/>
            <pc:sldMk cId="2926382391" sldId="295"/>
            <ac:picMk id="19" creationId="{D20A9B1A-529B-4C05-9990-D7BE5B014BFB}"/>
          </ac:picMkLst>
        </pc:picChg>
        <pc:cxnChg chg="add del mod">
          <ac:chgData name="Rhio Sutoyo" userId="541c4884-d134-4845-bad1-401a543e6c58" providerId="ADAL" clId="{039B245C-BBE1-449D-B033-65F9E9893764}" dt="2021-12-06T06:18:18.228" v="99" actId="11529"/>
          <ac:cxnSpMkLst>
            <pc:docMk/>
            <pc:sldMk cId="2926382391" sldId="295"/>
            <ac:cxnSpMk id="22" creationId="{B41A8F46-EEC9-4EC7-8B6D-F0F905E68905}"/>
          </ac:cxnSpMkLst>
        </pc:cxnChg>
        <pc:cxnChg chg="add del mod">
          <ac:chgData name="Rhio Sutoyo" userId="541c4884-d134-4845-bad1-401a543e6c58" providerId="ADAL" clId="{039B245C-BBE1-449D-B033-65F9E9893764}" dt="2021-12-06T06:18:50.225" v="114" actId="21"/>
          <ac:cxnSpMkLst>
            <pc:docMk/>
            <pc:sldMk cId="2926382391" sldId="295"/>
            <ac:cxnSpMk id="24" creationId="{375AE2CA-21E8-4953-8EC9-D79BFE7AC77F}"/>
          </ac:cxnSpMkLst>
        </pc:cxnChg>
        <pc:cxnChg chg="add del mod">
          <ac:chgData name="Rhio Sutoyo" userId="541c4884-d134-4845-bad1-401a543e6c58" providerId="ADAL" clId="{039B245C-BBE1-449D-B033-65F9E9893764}" dt="2021-12-06T06:18:51.237" v="115" actId="21"/>
          <ac:cxnSpMkLst>
            <pc:docMk/>
            <pc:sldMk cId="2926382391" sldId="295"/>
            <ac:cxnSpMk id="25" creationId="{B18F9390-9A2C-4BA9-8581-177CA926D96B}"/>
          </ac:cxnSpMkLst>
        </pc:cxnChg>
        <pc:cxnChg chg="add del mod">
          <ac:chgData name="Rhio Sutoyo" userId="541c4884-d134-4845-bad1-401a543e6c58" providerId="ADAL" clId="{039B245C-BBE1-449D-B033-65F9E9893764}" dt="2021-12-06T06:18:51.935" v="116" actId="21"/>
          <ac:cxnSpMkLst>
            <pc:docMk/>
            <pc:sldMk cId="2926382391" sldId="295"/>
            <ac:cxnSpMk id="29" creationId="{CCB67C65-7198-4A00-A133-9A71B06645B3}"/>
          </ac:cxnSpMkLst>
        </pc:cxnChg>
      </pc:sldChg>
      <pc:sldChg chg="addSp delSp modSp add mod">
        <pc:chgData name="Rhio Sutoyo" userId="541c4884-d134-4845-bad1-401a543e6c58" providerId="ADAL" clId="{039B245C-BBE1-449D-B033-65F9E9893764}" dt="2021-12-06T06:19:59.040" v="148" actId="14100"/>
        <pc:sldMkLst>
          <pc:docMk/>
          <pc:sldMk cId="3562850042" sldId="296"/>
        </pc:sldMkLst>
        <pc:spChg chg="del">
          <ac:chgData name="Rhio Sutoyo" userId="541c4884-d134-4845-bad1-401a543e6c58" providerId="ADAL" clId="{039B245C-BBE1-449D-B033-65F9E9893764}" dt="2021-12-06T06:19:17.563" v="126" actId="21"/>
          <ac:spMkLst>
            <pc:docMk/>
            <pc:sldMk cId="3562850042" sldId="296"/>
            <ac:spMk id="20" creationId="{45F35DFB-10F9-4E96-A230-A129AB8040D1}"/>
          </ac:spMkLst>
        </pc:spChg>
        <pc:cxnChg chg="add del mod">
          <ac:chgData name="Rhio Sutoyo" userId="541c4884-d134-4845-bad1-401a543e6c58" providerId="ADAL" clId="{039B245C-BBE1-449D-B033-65F9E9893764}" dt="2021-12-06T06:19:18.957" v="127" actId="21"/>
          <ac:cxnSpMkLst>
            <pc:docMk/>
            <pc:sldMk cId="3562850042" sldId="296"/>
            <ac:cxnSpMk id="19" creationId="{466992B1-DA20-41E7-8695-D27ADDD227B5}"/>
          </ac:cxnSpMkLst>
        </pc:cxnChg>
        <pc:cxnChg chg="add mod">
          <ac:chgData name="Rhio Sutoyo" userId="541c4884-d134-4845-bad1-401a543e6c58" providerId="ADAL" clId="{039B245C-BBE1-449D-B033-65F9E9893764}" dt="2021-12-06T06:19:20.752" v="128" actId="14100"/>
          <ac:cxnSpMkLst>
            <pc:docMk/>
            <pc:sldMk cId="3562850042" sldId="296"/>
            <ac:cxnSpMk id="21" creationId="{76FBC67F-5460-46F8-80DD-6EE980981DC6}"/>
          </ac:cxnSpMkLst>
        </pc:cxnChg>
        <pc:cxnChg chg="add del mod">
          <ac:chgData name="Rhio Sutoyo" userId="541c4884-d134-4845-bad1-401a543e6c58" providerId="ADAL" clId="{039B245C-BBE1-449D-B033-65F9E9893764}" dt="2021-12-06T06:19:28.048" v="130" actId="21"/>
          <ac:cxnSpMkLst>
            <pc:docMk/>
            <pc:sldMk cId="3562850042" sldId="296"/>
            <ac:cxnSpMk id="26" creationId="{18C76942-57C0-4EF9-8F48-C2E637A63B30}"/>
          </ac:cxnSpMkLst>
        </pc:cxnChg>
        <pc:cxnChg chg="add mod">
          <ac:chgData name="Rhio Sutoyo" userId="541c4884-d134-4845-bad1-401a543e6c58" providerId="ADAL" clId="{039B245C-BBE1-449D-B033-65F9E9893764}" dt="2021-12-06T06:19:31.462" v="133" actId="14100"/>
          <ac:cxnSpMkLst>
            <pc:docMk/>
            <pc:sldMk cId="3562850042" sldId="296"/>
            <ac:cxnSpMk id="28" creationId="{EF0D0528-A5AA-4DDB-9D2D-40C348AD5574}"/>
          </ac:cxnSpMkLst>
        </pc:cxnChg>
        <pc:cxnChg chg="add mod">
          <ac:chgData name="Rhio Sutoyo" userId="541c4884-d134-4845-bad1-401a543e6c58" providerId="ADAL" clId="{039B245C-BBE1-449D-B033-65F9E9893764}" dt="2021-12-06T06:19:38.663" v="136" actId="14100"/>
          <ac:cxnSpMkLst>
            <pc:docMk/>
            <pc:sldMk cId="3562850042" sldId="296"/>
            <ac:cxnSpMk id="31" creationId="{A817B32D-8121-4D72-94F4-408278FE0D10}"/>
          </ac:cxnSpMkLst>
        </pc:cxnChg>
        <pc:cxnChg chg="add mod">
          <ac:chgData name="Rhio Sutoyo" userId="541c4884-d134-4845-bad1-401a543e6c58" providerId="ADAL" clId="{039B245C-BBE1-449D-B033-65F9E9893764}" dt="2021-12-06T06:19:43.388" v="139" actId="14100"/>
          <ac:cxnSpMkLst>
            <pc:docMk/>
            <pc:sldMk cId="3562850042" sldId="296"/>
            <ac:cxnSpMk id="34" creationId="{39151E66-705D-4B78-81D2-BC389B4D7705}"/>
          </ac:cxnSpMkLst>
        </pc:cxnChg>
        <pc:cxnChg chg="add del mod">
          <ac:chgData name="Rhio Sutoyo" userId="541c4884-d134-4845-bad1-401a543e6c58" providerId="ADAL" clId="{039B245C-BBE1-449D-B033-65F9E9893764}" dt="2021-12-06T06:19:52.303" v="143" actId="21"/>
          <ac:cxnSpMkLst>
            <pc:docMk/>
            <pc:sldMk cId="3562850042" sldId="296"/>
            <ac:cxnSpMk id="37" creationId="{35EBB07E-287A-42BC-BB6E-EECAE3D5BCB6}"/>
          </ac:cxnSpMkLst>
        </pc:cxnChg>
        <pc:cxnChg chg="add mod">
          <ac:chgData name="Rhio Sutoyo" userId="541c4884-d134-4845-bad1-401a543e6c58" providerId="ADAL" clId="{039B245C-BBE1-449D-B033-65F9E9893764}" dt="2021-12-06T06:19:52.506" v="144"/>
          <ac:cxnSpMkLst>
            <pc:docMk/>
            <pc:sldMk cId="3562850042" sldId="296"/>
            <ac:cxnSpMk id="40" creationId="{FE1A4F23-5D8D-4636-B99A-D526149442DB}"/>
          </ac:cxnSpMkLst>
        </pc:cxnChg>
        <pc:cxnChg chg="add mod">
          <ac:chgData name="Rhio Sutoyo" userId="541c4884-d134-4845-bad1-401a543e6c58" providerId="ADAL" clId="{039B245C-BBE1-449D-B033-65F9E9893764}" dt="2021-12-06T06:19:59.040" v="148" actId="14100"/>
          <ac:cxnSpMkLst>
            <pc:docMk/>
            <pc:sldMk cId="3562850042" sldId="296"/>
            <ac:cxnSpMk id="41" creationId="{7C0CFF2E-C657-449D-9BFD-CBAF85A60656}"/>
          </ac:cxnSpMkLst>
        </pc:cxnChg>
      </pc:sldChg>
      <pc:sldChg chg="modSp new add del mod">
        <pc:chgData name="Rhio Sutoyo" userId="541c4884-d134-4845-bad1-401a543e6c58" providerId="ADAL" clId="{039B245C-BBE1-449D-B033-65F9E9893764}" dt="2021-12-13T08:23:06.376" v="790" actId="2696"/>
        <pc:sldMkLst>
          <pc:docMk/>
          <pc:sldMk cId="964220798" sldId="297"/>
        </pc:sldMkLst>
        <pc:spChg chg="mod">
          <ac:chgData name="Rhio Sutoyo" userId="541c4884-d134-4845-bad1-401a543e6c58" providerId="ADAL" clId="{039B245C-BBE1-449D-B033-65F9E9893764}" dt="2021-12-06T06:21:22.687" v="161" actId="20577"/>
          <ac:spMkLst>
            <pc:docMk/>
            <pc:sldMk cId="964220798" sldId="297"/>
            <ac:spMk id="2" creationId="{96FEADE7-4304-4775-AAEC-9D805E094C67}"/>
          </ac:spMkLst>
        </pc:spChg>
        <pc:spChg chg="mod">
          <ac:chgData name="Rhio Sutoyo" userId="541c4884-d134-4845-bad1-401a543e6c58" providerId="ADAL" clId="{039B245C-BBE1-449D-B033-65F9E9893764}" dt="2021-12-06T06:21:32.274" v="176" actId="20577"/>
          <ac:spMkLst>
            <pc:docMk/>
            <pc:sldMk cId="964220798" sldId="297"/>
            <ac:spMk id="3" creationId="{113DBA24-CB4C-4482-97C5-1C143D2791EA}"/>
          </ac:spMkLst>
        </pc:spChg>
      </pc:sldChg>
      <pc:sldChg chg="addSp delSp modSp new mod">
        <pc:chgData name="Rhio Sutoyo" userId="541c4884-d134-4845-bad1-401a543e6c58" providerId="ADAL" clId="{039B245C-BBE1-449D-B033-65F9E9893764}" dt="2021-12-13T08:24:50.219" v="799" actId="1076"/>
        <pc:sldMkLst>
          <pc:docMk/>
          <pc:sldMk cId="324938687" sldId="298"/>
        </pc:sldMkLst>
        <pc:spChg chg="del">
          <ac:chgData name="Rhio Sutoyo" userId="541c4884-d134-4845-bad1-401a543e6c58" providerId="ADAL" clId="{039B245C-BBE1-449D-B033-65F9E9893764}" dt="2021-12-06T07:33:11.721" v="184" actId="478"/>
          <ac:spMkLst>
            <pc:docMk/>
            <pc:sldMk cId="324938687" sldId="298"/>
            <ac:spMk id="2" creationId="{BE0D2EAF-10DB-4945-9A33-81DDA58BCB22}"/>
          </ac:spMkLst>
        </pc:spChg>
        <pc:spChg chg="del">
          <ac:chgData name="Rhio Sutoyo" userId="541c4884-d134-4845-bad1-401a543e6c58" providerId="ADAL" clId="{039B245C-BBE1-449D-B033-65F9E9893764}" dt="2021-12-06T07:33:11.721" v="184" actId="478"/>
          <ac:spMkLst>
            <pc:docMk/>
            <pc:sldMk cId="324938687" sldId="298"/>
            <ac:spMk id="3" creationId="{11C11267-CE3C-4AEA-8842-577A303531C3}"/>
          </ac:spMkLst>
        </pc:spChg>
        <pc:spChg chg="add del mod">
          <ac:chgData name="Rhio Sutoyo" userId="541c4884-d134-4845-bad1-401a543e6c58" providerId="ADAL" clId="{039B245C-BBE1-449D-B033-65F9E9893764}" dt="2021-12-13T08:24:50.219" v="799" actId="1076"/>
          <ac:spMkLst>
            <pc:docMk/>
            <pc:sldMk cId="324938687" sldId="298"/>
            <ac:spMk id="6" creationId="{68A9C920-37EF-4444-97FD-90C8D91F84F6}"/>
          </ac:spMkLst>
        </pc:spChg>
        <pc:spChg chg="add mod">
          <ac:chgData name="Rhio Sutoyo" userId="541c4884-d134-4845-bad1-401a543e6c58" providerId="ADAL" clId="{039B245C-BBE1-449D-B033-65F9E9893764}" dt="2021-12-06T07:35:08.635" v="270" actId="164"/>
          <ac:spMkLst>
            <pc:docMk/>
            <pc:sldMk cId="324938687" sldId="298"/>
            <ac:spMk id="9" creationId="{DA0D5CDB-3E1A-48AF-8B1E-6EA1EF006DA4}"/>
          </ac:spMkLst>
        </pc:spChg>
        <pc:spChg chg="add mod">
          <ac:chgData name="Rhio Sutoyo" userId="541c4884-d134-4845-bad1-401a543e6c58" providerId="ADAL" clId="{039B245C-BBE1-449D-B033-65F9E9893764}" dt="2021-12-06T07:35:08.635" v="270" actId="164"/>
          <ac:spMkLst>
            <pc:docMk/>
            <pc:sldMk cId="324938687" sldId="298"/>
            <ac:spMk id="10" creationId="{22BA8713-962A-42A7-9684-E586DB9BD23A}"/>
          </ac:spMkLst>
        </pc:spChg>
        <pc:grpChg chg="add mod">
          <ac:chgData name="Rhio Sutoyo" userId="541c4884-d134-4845-bad1-401a543e6c58" providerId="ADAL" clId="{039B245C-BBE1-449D-B033-65F9E9893764}" dt="2021-12-06T07:46:25.056" v="541" actId="1076"/>
          <ac:grpSpMkLst>
            <pc:docMk/>
            <pc:sldMk cId="324938687" sldId="298"/>
            <ac:grpSpMk id="11" creationId="{ACF1A732-E14D-4DDB-97BB-FF8ADA539CDD}"/>
          </ac:grpSpMkLst>
        </pc:grpChg>
        <pc:graphicFrameChg chg="add mod">
          <ac:chgData name="Rhio Sutoyo" userId="541c4884-d134-4845-bad1-401a543e6c58" providerId="ADAL" clId="{039B245C-BBE1-449D-B033-65F9E9893764}" dt="2021-12-06T07:35:09.961" v="272" actId="1076"/>
          <ac:graphicFrameMkLst>
            <pc:docMk/>
            <pc:sldMk cId="324938687" sldId="298"/>
            <ac:graphicFrameMk id="4" creationId="{B32FC2BF-0C7F-4D14-82BA-BE6DA3EF99CD}"/>
          </ac:graphicFrameMkLst>
        </pc:graphicFrameChg>
        <pc:cxnChg chg="add del">
          <ac:chgData name="Rhio Sutoyo" userId="541c4884-d134-4845-bad1-401a543e6c58" providerId="ADAL" clId="{039B245C-BBE1-449D-B033-65F9E9893764}" dt="2021-12-06T07:34:14.456" v="214" actId="11529"/>
          <ac:cxnSpMkLst>
            <pc:docMk/>
            <pc:sldMk cId="324938687" sldId="298"/>
            <ac:cxnSpMk id="8" creationId="{2E9F0470-C4DE-47AB-97B4-3D073FA084F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16-Dec-21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16/12/2021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3C365-D1A7-48BC-B30D-8F823C2A7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16/12/2021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16/12/2021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16/12/2021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16/12/2021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16/12/2021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COMP6</a:t>
            </a:r>
            <a:r>
              <a:rPr lang="id-ID" sz="3200" dirty="0"/>
              <a:t>049 </a:t>
            </a:r>
            <a:r>
              <a:rPr lang="en-US" sz="3200" dirty="0"/>
              <a:t>– </a:t>
            </a:r>
            <a:r>
              <a:rPr lang="id-ID" sz="3200" dirty="0"/>
              <a:t>Algorithm Design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Topic </a:t>
            </a:r>
            <a:r>
              <a:rPr lang="id-ID" dirty="0"/>
              <a:t>15</a:t>
            </a:r>
            <a:r>
              <a:rPr lang="en-US"/>
              <a:t>-16 </a:t>
            </a:r>
            <a:r>
              <a:rPr lang="en-US" dirty="0"/>
              <a:t>– </a:t>
            </a:r>
            <a:r>
              <a:rPr lang="id-ID" dirty="0"/>
              <a:t>Dynamic Programming: Travelling Salesman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62399" y="10318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CALCULATION OF TSP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8345" y="2055101"/>
            <a:ext cx="7067128" cy="3489251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p(B,Ø)=c(A,B)=12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p(C,Ø)=c(A,C)=11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p(D,Ø)=c(A,D)=16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p(B,{C})=c(C,B)+p(C,Ø)=25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p(B,{D})=c(D,B)+p(D,Ø)=27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p(C,{B})=c(B,C)+p(B,Ø)=27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p(C,{D})=c(D,C)+p(D,Ø)=33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p(D,{B})=c(B,D)+p(B,Ø)=22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p(D,{C})=c(C,D)+p(C,Ø)=29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p(B,{C,D})= min[</a:t>
            </a:r>
            <a:r>
              <a:rPr lang="en-US" sz="1100" b="1" u="sng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c(C,B)+p(C,{D})</a:t>
            </a:r>
            <a:r>
              <a:rPr lang="en-US" sz="1100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|</a:t>
            </a:r>
            <a:r>
              <a:rPr lang="en-US" sz="1100" b="1" u="sng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c(D,B)+p(D,{C})</a:t>
            </a:r>
            <a:r>
              <a:rPr lang="en-US" sz="1100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= min[14+33|11+29] = 40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dirty="0">
              <a:highlight>
                <a:srgbClr val="FFFF00"/>
              </a:highlight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p(C,{B,D})= min[</a:t>
            </a:r>
            <a:r>
              <a:rPr lang="en-US" sz="1100" b="1" u="sng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c(B,C)+p(B,{D})</a:t>
            </a:r>
            <a:r>
              <a:rPr lang="en-US" sz="1100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|</a:t>
            </a:r>
            <a:r>
              <a:rPr lang="en-US" sz="1100" b="1" u="sng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c(D,C)+p(D,{B})</a:t>
            </a:r>
            <a:r>
              <a:rPr lang="en-US" sz="1100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= min[15+27|17+22] = 39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dirty="0">
              <a:highlight>
                <a:srgbClr val="00FFFF"/>
              </a:highlight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p(D,{B,C})= min[</a:t>
            </a:r>
            <a:r>
              <a:rPr lang="en-US" sz="1100" b="1" u="sng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c(B,D)+p(B,{C})</a:t>
            </a:r>
            <a:r>
              <a:rPr lang="en-US" sz="1100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|</a:t>
            </a:r>
            <a:r>
              <a:rPr lang="en-US" sz="1100" b="1" u="sng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c(C,D)+p(C,{B})</a:t>
            </a:r>
            <a:r>
              <a:rPr lang="en-US" sz="1100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= min[10+25|18+27] = 35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p(A,{B,C,D})= min[c(B,A)+p(B,{C,D})|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c(C,A)+p(C,{B,D})|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c(D,A)+p(D,{B,C})]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lang="sv-SE" sz="11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min[15+40|8+39|9+35]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1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= 44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ea typeface="Times New Roman" pitchFamily="18" charset="0"/>
                <a:cs typeface="Courier New" pitchFamily="49" charset="0"/>
              </a:rPr>
              <a:t>Distance of the shortest path = 44</a:t>
            </a:r>
          </a:p>
        </p:txBody>
      </p:sp>
      <p:pic>
        <p:nvPicPr>
          <p:cNvPr id="8197" name="Picture 4" descr="Graph TS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7798" y="1112644"/>
            <a:ext cx="2987675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59306B-31A4-4D6E-A618-304DD12249F5}"/>
              </a:ext>
            </a:extLst>
          </p:cNvPr>
          <p:cNvSpPr txBox="1"/>
          <p:nvPr/>
        </p:nvSpPr>
        <p:spPr>
          <a:xfrm>
            <a:off x="1043608" y="1536146"/>
            <a:ext cx="4662486" cy="449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60000"/>
              </a:lnSpc>
            </a:pPr>
            <a:r>
              <a:rPr lang="sv-SE" sz="1600" b="1" dirty="0">
                <a:latin typeface="Courier New" pitchFamily="49" charset="0"/>
              </a:rPr>
              <a:t>p(i,L) = min[c(j,i) + p(j,L–{j})]</a:t>
            </a:r>
            <a:endParaRPr lang="sv-SE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872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CALCULATION OF TSP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p(B,Ø)=c(A,B)=12</a:t>
            </a:r>
            <a:endParaRPr lang="en-US" sz="1400" b="1" dirty="0">
              <a:solidFill>
                <a:srgbClr val="3366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p(C,Ø)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c(A,C)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=11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p(D,Ø)=c(A,D)=16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400" b="1" dirty="0">
              <a:solidFill>
                <a:srgbClr val="FF66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FF66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p(B,{C})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3366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c(C,B)+p(C,Ø)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=25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p(B,{D})=c(D,B)+p(D,Ø)=27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p(C,{B})=c(B,C)+p(B,Ø)=29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p(C,{D})=c(D,C)+p(D,Ø)=33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p(D,{B})=c(B,D)+p(B,Ø)=22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p(D,{C})=c(C,D)+p(C,Ø)=29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4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p(B,{C,D})= min[c(C,B)+p(C,{D})|c(D,B)+p(D,{C})]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= min[14+33|11+29] = 40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p(C,{B,D})= min[c(B,C)+p(B,{D})|c(D,C)+p(D,{B})]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= min[15+27|17+22] = 39</a:t>
            </a:r>
            <a:endParaRPr lang="en-US" sz="1400" b="1" dirty="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p(D,{B,C})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min[</a:t>
            </a:r>
            <a:r>
              <a:rPr lang="en-US" sz="1400" b="1" dirty="0">
                <a:solidFill>
                  <a:srgbClr val="FF66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c(B,D)+p(B,{C})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|c(C,D)+p(C,{B})]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= min[</a:t>
            </a:r>
            <a:r>
              <a:rPr lang="en-US" sz="1400" b="1" dirty="0">
                <a:solidFill>
                  <a:srgbClr val="FF66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10+25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|18+27] = 35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4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p(A,{B,C,D})= min[c(B,A)+p(B,{C,D})|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c(C,A)+p(C,{B,D})|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c(D,A)+p(D,{B,C})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lang="sv-SE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min[15+40|8+39|</a:t>
            </a:r>
            <a:r>
              <a:rPr lang="sv-SE" sz="1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9+35</a:t>
            </a:r>
            <a:r>
              <a:rPr lang="sv-SE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= 44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4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ea typeface="Times New Roman" pitchFamily="18" charset="0"/>
                <a:cs typeface="Courier New" pitchFamily="49" charset="0"/>
              </a:rPr>
              <a:t>The shortest path = ACBDA</a:t>
            </a:r>
            <a:endParaRPr lang="en-US" sz="14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pic>
        <p:nvPicPr>
          <p:cNvPr id="5" name="Picture 7" descr="ilustrasi 7">
            <a:extLst>
              <a:ext uri="{FF2B5EF4-FFF2-40B4-BE49-F238E27FC236}">
                <a16:creationId xmlns:a16="http://schemas.microsoft.com/office/drawing/2014/main" id="{0458E104-514E-49E4-B2AF-A97A68BAE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52120" y="1268760"/>
            <a:ext cx="3064743" cy="26170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075610" y="289645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SHORTEST PATH OF TSP</a:t>
            </a:r>
          </a:p>
        </p:txBody>
      </p:sp>
      <p:pic>
        <p:nvPicPr>
          <p:cNvPr id="10244" name="Picture 7" descr="ilustrasi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90800" y="2060848"/>
            <a:ext cx="3673475" cy="3136900"/>
          </a:xfr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15975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EXERCISE</a:t>
            </a:r>
          </a:p>
        </p:txBody>
      </p:sp>
      <p:sp>
        <p:nvSpPr>
          <p:cNvPr id="1126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619672" y="1844824"/>
            <a:ext cx="7067128" cy="4281339"/>
          </a:xfrm>
        </p:spPr>
        <p:txBody>
          <a:bodyPr/>
          <a:lstStyle/>
          <a:p>
            <a:pPr eaLnBrk="1" hangingPunct="1"/>
            <a:r>
              <a:rPr lang="en-US" dirty="0"/>
              <a:t>Given a Cost Matrix of TSP as: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Depict the TSP Graph!</a:t>
            </a:r>
          </a:p>
          <a:p>
            <a:pPr eaLnBrk="1" hangingPunct="1"/>
            <a:r>
              <a:rPr lang="en-US" dirty="0"/>
              <a:t>Find the shortest path of TSP using Dynamic Programming !</a:t>
            </a:r>
          </a:p>
        </p:txBody>
      </p:sp>
      <p:sp>
        <p:nvSpPr>
          <p:cNvPr id="1126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1270" name="Object 1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94354158"/>
              </p:ext>
            </p:extLst>
          </p:nvPr>
        </p:nvGraphicFramePr>
        <p:xfrm>
          <a:off x="2051720" y="2474119"/>
          <a:ext cx="2376488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400" imgH="1143000" progId="Equation.3">
                  <p:embed/>
                </p:oleObj>
              </mc:Choice>
              <mc:Fallback>
                <p:oleObj name="Equation" r:id="rId2" imgW="1422400" imgH="1143000" progId="Equation.3">
                  <p:embed/>
                  <p:pic>
                    <p:nvPicPr>
                      <p:cNvPr id="1127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474119"/>
                        <a:ext cx="2376488" cy="190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A9C920-37EF-4444-97FD-90C8D91F84F6}"/>
              </a:ext>
            </a:extLst>
          </p:cNvPr>
          <p:cNvSpPr txBox="1"/>
          <p:nvPr/>
        </p:nvSpPr>
        <p:spPr>
          <a:xfrm>
            <a:off x="971091" y="126557"/>
            <a:ext cx="8172909" cy="660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Initial Node = 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p(B,Ø) = c(A,B) = 17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p(C,Ø) = c(A,C) = 999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p(D,Ø) = c(A,D) = 8</a:t>
            </a:r>
          </a:p>
          <a:p>
            <a:pPr>
              <a:lnSpc>
                <a:spcPct val="80000"/>
              </a:lnSpc>
            </a:pPr>
            <a:r>
              <a:rPr lang="en-US" sz="16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p(E,Ø) = c(A,E) = 12</a:t>
            </a:r>
          </a:p>
          <a:p>
            <a:pPr>
              <a:lnSpc>
                <a:spcPct val="80000"/>
              </a:lnSpc>
            </a:pPr>
            <a:endParaRPr lang="en-US" sz="16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p(B,{C})=c(C,B)+p(C,Ø)=16+999	=999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p(B,{D})=c(D,B)+p(D,Ø)=19+8	=27</a:t>
            </a:r>
          </a:p>
          <a:p>
            <a:pPr algn="just">
              <a:lnSpc>
                <a:spcPct val="80000"/>
              </a:lnSpc>
            </a:pPr>
            <a:r>
              <a:rPr lang="en-US" sz="1600" b="1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p(B,{E})=c(E,B)+p(E,Ø)=7+12	=19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p(C,{B})=c(B,C)+p(B,Ø)=15+17	=32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p(C,{D})=c(D,C)+p(D,Ø)=10+8	=18</a:t>
            </a:r>
          </a:p>
          <a:p>
            <a:pPr algn="just">
              <a:lnSpc>
                <a:spcPct val="80000"/>
              </a:lnSpc>
            </a:pPr>
            <a:r>
              <a:rPr lang="en-US" sz="1600" b="1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p(C,{E})=c(E,C)+p(E,Ø)=19+12	=31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p(D,{B})=c(B,D)+p(B,Ø)=11+17	=28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p(D,{C})=c(C,D)+p(C,Ø)=9+999	=999</a:t>
            </a:r>
          </a:p>
          <a:p>
            <a:pPr algn="just">
              <a:lnSpc>
                <a:spcPct val="80000"/>
              </a:lnSpc>
            </a:pPr>
            <a:r>
              <a:rPr lang="en-US" sz="1600" b="1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p(D,{E})=c(E,D)+p(E,Ø)=999+12	=999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p(E,{B})=c(B,E)+p(B,Ø)=14+17	=31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p(E,{C})=c(C,E)+p(C,Ø)=10+999	=999</a:t>
            </a:r>
          </a:p>
          <a:p>
            <a:pPr algn="just">
              <a:lnSpc>
                <a:spcPct val="80000"/>
              </a:lnSpc>
            </a:pPr>
            <a:r>
              <a:rPr lang="en-US" sz="16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p(E,{D})=c(D,E)+p(D,Ø)=13+8	=21</a:t>
            </a:r>
          </a:p>
          <a:p>
            <a:pPr algn="just">
              <a:lnSpc>
                <a:spcPct val="80000"/>
              </a:lnSpc>
            </a:pPr>
            <a:endParaRPr lang="en-US" sz="16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p(B,{C,D,E})	= min[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c(C,B) + p(C,{D}) |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c(D,B) + p(D,{C}) |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c(E,B) + ?]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600" b="1" dirty="0">
              <a:highlight>
                <a:srgbClr val="FFFF00"/>
              </a:highlight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	= min[?+?|?+?] = ?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600" b="1" dirty="0">
              <a:highlight>
                <a:srgbClr val="FFFF00"/>
              </a:highlight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600" b="1" dirty="0">
              <a:highlight>
                <a:srgbClr val="FFFF00"/>
              </a:highlight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p(C,{B,D})= min[c(B,C)+p(B,{D})|c(D,C)+p(D,{B})]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= min[15+27|17+22] = 39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600" b="1" dirty="0">
              <a:highlight>
                <a:srgbClr val="00FFFF"/>
              </a:highlight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p(D,{B,C})= min[c(B,D)+p(B,{C})|c(C,D)+p(C,{B})]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= min[10+25|18+27] = 35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F1A732-E14D-4DDB-97BB-FF8ADA539CDD}"/>
              </a:ext>
            </a:extLst>
          </p:cNvPr>
          <p:cNvGrpSpPr/>
          <p:nvPr/>
        </p:nvGrpSpPr>
        <p:grpSpPr>
          <a:xfrm>
            <a:off x="6156176" y="188640"/>
            <a:ext cx="2736528" cy="2437325"/>
            <a:chOff x="6300192" y="548680"/>
            <a:chExt cx="2736528" cy="2437325"/>
          </a:xfrm>
        </p:grpSpPr>
        <p:graphicFrame>
          <p:nvGraphicFramePr>
            <p:cNvPr id="4" name="Object 16">
              <a:extLst>
                <a:ext uri="{FF2B5EF4-FFF2-40B4-BE49-F238E27FC236}">
                  <a16:creationId xmlns:a16="http://schemas.microsoft.com/office/drawing/2014/main" id="{B32FC2BF-0C7F-4D14-82BA-BE6DA3EF99C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4778835"/>
                </p:ext>
              </p:extLst>
            </p:nvPr>
          </p:nvGraphicFramePr>
          <p:xfrm>
            <a:off x="6660232" y="994866"/>
            <a:ext cx="2376488" cy="190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22400" imgH="1143000" progId="Equation.3">
                    <p:embed/>
                  </p:oleObj>
                </mc:Choice>
                <mc:Fallback>
                  <p:oleObj name="Equation" r:id="rId2" imgW="1422400" imgH="1143000" progId="Equation.3">
                    <p:embed/>
                    <p:pic>
                      <p:nvPicPr>
                        <p:cNvPr id="4" name="Object 16">
                          <a:extLst>
                            <a:ext uri="{FF2B5EF4-FFF2-40B4-BE49-F238E27FC236}">
                              <a16:creationId xmlns:a16="http://schemas.microsoft.com/office/drawing/2014/main" id="{B32FC2BF-0C7F-4D14-82BA-BE6DA3EF99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0232" y="994866"/>
                          <a:ext cx="2376488" cy="1909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0D5CDB-3E1A-48AF-8B1E-6EA1EF006DA4}"/>
                </a:ext>
              </a:extLst>
            </p:cNvPr>
            <p:cNvSpPr txBox="1"/>
            <p:nvPr/>
          </p:nvSpPr>
          <p:spPr>
            <a:xfrm>
              <a:off x="6732240" y="548680"/>
              <a:ext cx="2196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       B       C      D      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BA8713-962A-42A7-9684-E586DB9BD23A}"/>
                </a:ext>
              </a:extLst>
            </p:cNvPr>
            <p:cNvSpPr txBox="1"/>
            <p:nvPr/>
          </p:nvSpPr>
          <p:spPr>
            <a:xfrm>
              <a:off x="6300192" y="859141"/>
              <a:ext cx="360040" cy="2126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dirty="0"/>
                <a:t>A      </a:t>
              </a:r>
            </a:p>
            <a:p>
              <a:pPr algn="ctr">
                <a:lnSpc>
                  <a:spcPct val="150000"/>
                </a:lnSpc>
              </a:pPr>
              <a:r>
                <a:rPr lang="en-US" b="1" dirty="0"/>
                <a:t>B       </a:t>
              </a:r>
            </a:p>
            <a:p>
              <a:pPr algn="ctr">
                <a:lnSpc>
                  <a:spcPct val="150000"/>
                </a:lnSpc>
              </a:pPr>
              <a:r>
                <a:rPr lang="en-US" b="1" dirty="0"/>
                <a:t>C      </a:t>
              </a:r>
            </a:p>
            <a:p>
              <a:pPr algn="ctr">
                <a:lnSpc>
                  <a:spcPct val="150000"/>
                </a:lnSpc>
              </a:pPr>
              <a:r>
                <a:rPr lang="en-US" b="1" dirty="0"/>
                <a:t>D      </a:t>
              </a:r>
            </a:p>
            <a:p>
              <a:pPr algn="ctr">
                <a:lnSpc>
                  <a:spcPct val="150000"/>
                </a:lnSpc>
              </a:pPr>
              <a:r>
                <a:rPr lang="en-US" b="1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938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621791" y="188640"/>
            <a:ext cx="7067128" cy="1143000"/>
          </a:xfrm>
        </p:spPr>
        <p:txBody>
          <a:bodyPr/>
          <a:lstStyle/>
          <a:p>
            <a:pPr eaLnBrk="1" hangingPunct="1"/>
            <a:r>
              <a:rPr lang="id-ID" dirty="0"/>
              <a:t>REVIEW</a:t>
            </a:r>
            <a:endParaRPr lang="en-US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276872"/>
            <a:ext cx="7067128" cy="3849291"/>
          </a:xfrm>
        </p:spPr>
        <p:txBody>
          <a:bodyPr/>
          <a:lstStyle/>
          <a:p>
            <a:pPr eaLnBrk="1" hangingPunct="1"/>
            <a:r>
              <a:rPr lang="en-US" dirty="0"/>
              <a:t>TRAVELING SALESMAN PROBLEM</a:t>
            </a:r>
          </a:p>
          <a:p>
            <a:pPr eaLnBrk="1" hangingPunct="1"/>
            <a:r>
              <a:rPr lang="en-US" dirty="0"/>
              <a:t>IMPLEMENTATION OF TSP</a:t>
            </a:r>
          </a:p>
          <a:p>
            <a:pPr eaLnBrk="1" hangingPunct="1"/>
            <a:r>
              <a:rPr lang="en-US" dirty="0"/>
              <a:t>REPRESENTATION OF TSP</a:t>
            </a:r>
          </a:p>
          <a:p>
            <a:pPr eaLnBrk="1" hangingPunct="1"/>
            <a:r>
              <a:rPr lang="en-US" dirty="0"/>
              <a:t>FORMULA OF TSP</a:t>
            </a:r>
          </a:p>
          <a:p>
            <a:pPr eaLnBrk="1" hangingPunct="1"/>
            <a:r>
              <a:rPr lang="en-US" dirty="0"/>
              <a:t>Calculation of TSP</a:t>
            </a:r>
          </a:p>
          <a:p>
            <a:pPr eaLnBrk="1" hangingPunct="1"/>
            <a:r>
              <a:rPr lang="en-US" dirty="0"/>
              <a:t>Shortest path of TSP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/>
              <a:t>S. Sridhar. 2014. Design and Analysis of Algorithms, 1/e. Oxford University Press. India. </a:t>
            </a:r>
            <a:r>
              <a:rPr lang="fr-FR" sz="1800" dirty="0" err="1"/>
              <a:t>Chapter</a:t>
            </a:r>
            <a:r>
              <a:rPr lang="fr-FR" sz="1800" dirty="0"/>
              <a:t> </a:t>
            </a:r>
            <a:r>
              <a:rPr lang="en-US" sz="1800" dirty="0"/>
              <a:t>13</a:t>
            </a:r>
            <a:endParaRPr lang="id-ID" sz="1800" dirty="0"/>
          </a:p>
          <a:p>
            <a:r>
              <a:rPr lang="id-ID" sz="1800" dirty="0"/>
              <a:t>Ellis Horowitz,Sanguthevar Rajasekaran,Sartaj Sahni. 1998. Computer algorithms/C++. 1STBL. New York. </a:t>
            </a:r>
            <a:r>
              <a:rPr lang="id-ID" sz="1800" dirty="0" err="1"/>
              <a:t>Chapter</a:t>
            </a:r>
            <a:r>
              <a:rPr lang="id-ID" sz="1800" dirty="0"/>
              <a:t> </a:t>
            </a:r>
            <a:r>
              <a:rPr lang="en-US" sz="1800" dirty="0"/>
              <a:t>5.9</a:t>
            </a:r>
            <a:endParaRPr lang="id-ID" sz="1800" dirty="0"/>
          </a:p>
          <a:p>
            <a:r>
              <a:rPr lang="en-US" sz="1800" dirty="0"/>
              <a:t>The Traveling Salesman Problem </a:t>
            </a:r>
            <a:r>
              <a:rPr lang="id-ID" sz="1800" dirty="0"/>
              <a:t>http://</a:t>
            </a:r>
            <a:r>
              <a:rPr lang="en-US" sz="1800" dirty="0"/>
              <a:t>www.csd.uoc.gr/~hy583/papers/ch11.pdf</a:t>
            </a:r>
            <a:endParaRPr lang="id-ID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>
                <a:latin typeface="Open Sans" pitchFamily="-84" charset="0"/>
              </a:rPr>
              <a:t>Outline</a:t>
            </a:r>
            <a:r>
              <a:rPr lang="id-ID" dirty="0">
                <a:latin typeface="Open Sans" pitchFamily="-84" charset="0"/>
              </a:rPr>
              <a:t> Materials</a:t>
            </a:r>
            <a:endParaRPr lang="en-US" dirty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820374"/>
              </p:ext>
            </p:extLst>
          </p:nvPr>
        </p:nvGraphicFramePr>
        <p:xfrm>
          <a:off x="1517374" y="2132856"/>
          <a:ext cx="7067550" cy="914400"/>
        </p:xfrm>
        <a:graphic>
          <a:graphicData uri="http://schemas.openxmlformats.org/drawingml/2006/table">
            <a:tbl>
              <a:tblPr/>
              <a:tblGrid>
                <a:gridCol w="706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Traveling Salesman problem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Solving of traveling salesman problem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332656"/>
            <a:ext cx="6491064" cy="936104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TRAVELING SALESMAN PROBLEM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060848"/>
            <a:ext cx="7067128" cy="4065315"/>
          </a:xfrm>
        </p:spPr>
        <p:txBody>
          <a:bodyPr/>
          <a:lstStyle/>
          <a:p>
            <a:pPr eaLnBrk="1" hangingPunct="1"/>
            <a:r>
              <a:rPr lang="sv-SE" dirty="0"/>
              <a:t>A salesman is selling his products to some addresses.</a:t>
            </a:r>
          </a:p>
          <a:p>
            <a:pPr eaLnBrk="1" hangingPunct="1"/>
            <a:r>
              <a:rPr lang="sv-SE" dirty="0"/>
              <a:t>Distance inter-addresses are different.</a:t>
            </a:r>
          </a:p>
          <a:p>
            <a:pPr eaLnBrk="1" hangingPunct="1"/>
            <a:r>
              <a:rPr lang="sv-SE" dirty="0"/>
              <a:t>He find a route to visit all addresses as quick as possible (shortest route), then go back to his home.</a:t>
            </a:r>
          </a:p>
          <a:p>
            <a:pPr eaLnBrk="1" hangingPunct="1"/>
            <a:r>
              <a:rPr lang="sv-SE" dirty="0"/>
              <a:t>This problem is called as Traveling Salesman Problem (or TSP).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6B3EE3-973C-4CCA-B09C-D0656676C864}"/>
              </a:ext>
            </a:extLst>
          </p:cNvPr>
          <p:cNvSpPr txBox="1"/>
          <p:nvPr/>
        </p:nvSpPr>
        <p:spPr>
          <a:xfrm>
            <a:off x="3131840" y="404664"/>
            <a:ext cx="523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The Travelling Salesman Problems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C9A4EB-4A4A-4FE3-91C0-6328EAF22931}"/>
              </a:ext>
            </a:extLst>
          </p:cNvPr>
          <p:cNvSpPr/>
          <p:nvPr/>
        </p:nvSpPr>
        <p:spPr>
          <a:xfrm>
            <a:off x="1763688" y="2636912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524277-7862-4472-96EE-62DC6032132C}"/>
              </a:ext>
            </a:extLst>
          </p:cNvPr>
          <p:cNvSpPr/>
          <p:nvPr/>
        </p:nvSpPr>
        <p:spPr>
          <a:xfrm>
            <a:off x="4211960" y="292494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2E2485-3CD1-435E-8CCB-BF902435A003}"/>
              </a:ext>
            </a:extLst>
          </p:cNvPr>
          <p:cNvSpPr/>
          <p:nvPr/>
        </p:nvSpPr>
        <p:spPr>
          <a:xfrm>
            <a:off x="6561571" y="303295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855634-424D-4E4A-AE53-9CD4E9DDAC13}"/>
              </a:ext>
            </a:extLst>
          </p:cNvPr>
          <p:cNvSpPr/>
          <p:nvPr/>
        </p:nvSpPr>
        <p:spPr>
          <a:xfrm>
            <a:off x="2915816" y="350100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92449E-DE46-47FF-8250-EA04F10F2D61}"/>
              </a:ext>
            </a:extLst>
          </p:cNvPr>
          <p:cNvSpPr/>
          <p:nvPr/>
        </p:nvSpPr>
        <p:spPr>
          <a:xfrm>
            <a:off x="3779912" y="388186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F1AB5D-E85A-4A47-ACAE-89A5E2C0AAAF}"/>
              </a:ext>
            </a:extLst>
          </p:cNvPr>
          <p:cNvSpPr/>
          <p:nvPr/>
        </p:nvSpPr>
        <p:spPr>
          <a:xfrm>
            <a:off x="3491880" y="4437112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7D29D5-261D-46F0-9837-F6CD87A3E896}"/>
              </a:ext>
            </a:extLst>
          </p:cNvPr>
          <p:cNvSpPr/>
          <p:nvPr/>
        </p:nvSpPr>
        <p:spPr>
          <a:xfrm>
            <a:off x="4797375" y="465313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07DDAF-00E6-467E-AB83-399B409C5E83}"/>
              </a:ext>
            </a:extLst>
          </p:cNvPr>
          <p:cNvSpPr/>
          <p:nvPr/>
        </p:nvSpPr>
        <p:spPr>
          <a:xfrm>
            <a:off x="3275856" y="530120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58A628-7279-4302-A15A-1A1F513B784F}"/>
              </a:ext>
            </a:extLst>
          </p:cNvPr>
          <p:cNvSpPr/>
          <p:nvPr/>
        </p:nvSpPr>
        <p:spPr>
          <a:xfrm>
            <a:off x="3707904" y="534851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E38CA8-2220-43A5-AEAB-069D230C07DE}"/>
              </a:ext>
            </a:extLst>
          </p:cNvPr>
          <p:cNvSpPr/>
          <p:nvPr/>
        </p:nvSpPr>
        <p:spPr>
          <a:xfrm>
            <a:off x="5436096" y="5736239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4EFBA25-7530-4D1A-AC63-DF3FF27EBBB9}"/>
              </a:ext>
            </a:extLst>
          </p:cNvPr>
          <p:cNvSpPr/>
          <p:nvPr/>
        </p:nvSpPr>
        <p:spPr>
          <a:xfrm>
            <a:off x="7236296" y="476114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8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6B3EE3-973C-4CCA-B09C-D0656676C864}"/>
              </a:ext>
            </a:extLst>
          </p:cNvPr>
          <p:cNvSpPr txBox="1"/>
          <p:nvPr/>
        </p:nvSpPr>
        <p:spPr>
          <a:xfrm>
            <a:off x="3131840" y="404664"/>
            <a:ext cx="523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The Travelling Salesman Problems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C9A4EB-4A4A-4FE3-91C0-6328EAF22931}"/>
              </a:ext>
            </a:extLst>
          </p:cNvPr>
          <p:cNvSpPr/>
          <p:nvPr/>
        </p:nvSpPr>
        <p:spPr>
          <a:xfrm>
            <a:off x="1763688" y="2636912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524277-7862-4472-96EE-62DC6032132C}"/>
              </a:ext>
            </a:extLst>
          </p:cNvPr>
          <p:cNvSpPr/>
          <p:nvPr/>
        </p:nvSpPr>
        <p:spPr>
          <a:xfrm>
            <a:off x="4211960" y="292494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2E2485-3CD1-435E-8CCB-BF902435A003}"/>
              </a:ext>
            </a:extLst>
          </p:cNvPr>
          <p:cNvSpPr/>
          <p:nvPr/>
        </p:nvSpPr>
        <p:spPr>
          <a:xfrm>
            <a:off x="6561571" y="303295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855634-424D-4E4A-AE53-9CD4E9DDAC13}"/>
              </a:ext>
            </a:extLst>
          </p:cNvPr>
          <p:cNvSpPr/>
          <p:nvPr/>
        </p:nvSpPr>
        <p:spPr>
          <a:xfrm>
            <a:off x="2915816" y="350100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92449E-DE46-47FF-8250-EA04F10F2D61}"/>
              </a:ext>
            </a:extLst>
          </p:cNvPr>
          <p:cNvSpPr/>
          <p:nvPr/>
        </p:nvSpPr>
        <p:spPr>
          <a:xfrm>
            <a:off x="3779912" y="388186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F1AB5D-E85A-4A47-ACAE-89A5E2C0AAAF}"/>
              </a:ext>
            </a:extLst>
          </p:cNvPr>
          <p:cNvSpPr/>
          <p:nvPr/>
        </p:nvSpPr>
        <p:spPr>
          <a:xfrm>
            <a:off x="3491880" y="4437112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7D29D5-261D-46F0-9837-F6CD87A3E896}"/>
              </a:ext>
            </a:extLst>
          </p:cNvPr>
          <p:cNvSpPr/>
          <p:nvPr/>
        </p:nvSpPr>
        <p:spPr>
          <a:xfrm>
            <a:off x="4797375" y="465313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07DDAF-00E6-467E-AB83-399B409C5E83}"/>
              </a:ext>
            </a:extLst>
          </p:cNvPr>
          <p:cNvSpPr/>
          <p:nvPr/>
        </p:nvSpPr>
        <p:spPr>
          <a:xfrm>
            <a:off x="3275856" y="530120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58A628-7279-4302-A15A-1A1F513B784F}"/>
              </a:ext>
            </a:extLst>
          </p:cNvPr>
          <p:cNvSpPr/>
          <p:nvPr/>
        </p:nvSpPr>
        <p:spPr>
          <a:xfrm>
            <a:off x="3707904" y="534851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E38CA8-2220-43A5-AEAB-069D230C07DE}"/>
              </a:ext>
            </a:extLst>
          </p:cNvPr>
          <p:cNvSpPr/>
          <p:nvPr/>
        </p:nvSpPr>
        <p:spPr>
          <a:xfrm>
            <a:off x="5436096" y="5736239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4EFBA25-7530-4D1A-AC63-DF3FF27EBBB9}"/>
              </a:ext>
            </a:extLst>
          </p:cNvPr>
          <p:cNvSpPr/>
          <p:nvPr/>
        </p:nvSpPr>
        <p:spPr>
          <a:xfrm>
            <a:off x="7236296" y="476114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5AE2CA-21E8-4953-8EC9-D79BFE7AC77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1979712" y="2744924"/>
            <a:ext cx="223224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8F9390-9A2C-4BA9-8581-177CA926D96B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427984" y="3032956"/>
            <a:ext cx="2133587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B67C65-7198-4A00-A133-9A71B06645B3}"/>
              </a:ext>
            </a:extLst>
          </p:cNvPr>
          <p:cNvCxnSpPr>
            <a:cxnSpLocks/>
            <a:stCxn id="9" idx="5"/>
            <a:endCxn id="18" idx="1"/>
          </p:cNvCxnSpPr>
          <p:nvPr/>
        </p:nvCxnSpPr>
        <p:spPr>
          <a:xfrm>
            <a:off x="6745959" y="3217344"/>
            <a:ext cx="521973" cy="157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FBC67F-5460-46F8-80DD-6EE980981DC6}"/>
              </a:ext>
            </a:extLst>
          </p:cNvPr>
          <p:cNvCxnSpPr>
            <a:cxnSpLocks/>
            <a:stCxn id="16" idx="6"/>
            <a:endCxn id="18" idx="4"/>
          </p:cNvCxnSpPr>
          <p:nvPr/>
        </p:nvCxnSpPr>
        <p:spPr>
          <a:xfrm flipV="1">
            <a:off x="5652120" y="4977172"/>
            <a:ext cx="1692188" cy="867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C76942-57C0-4EF9-8F48-C2E637A63B30}"/>
              </a:ext>
            </a:extLst>
          </p:cNvPr>
          <p:cNvCxnSpPr>
            <a:cxnSpLocks/>
            <a:stCxn id="16" idx="1"/>
            <a:endCxn id="13" idx="5"/>
          </p:cNvCxnSpPr>
          <p:nvPr/>
        </p:nvCxnSpPr>
        <p:spPr>
          <a:xfrm flipH="1" flipV="1">
            <a:off x="4981763" y="4837524"/>
            <a:ext cx="485969" cy="93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0D0528-A5AA-4DDB-9D2D-40C348AD5574}"/>
              </a:ext>
            </a:extLst>
          </p:cNvPr>
          <p:cNvCxnSpPr>
            <a:cxnSpLocks/>
            <a:stCxn id="13" idx="6"/>
            <a:endCxn id="15" idx="7"/>
          </p:cNvCxnSpPr>
          <p:nvPr/>
        </p:nvCxnSpPr>
        <p:spPr>
          <a:xfrm flipH="1">
            <a:off x="3892292" y="4761148"/>
            <a:ext cx="1121107" cy="619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17B32D-8121-4D72-94F4-408278FE0D10}"/>
              </a:ext>
            </a:extLst>
          </p:cNvPr>
          <p:cNvCxnSpPr>
            <a:cxnSpLocks/>
            <a:stCxn id="15" idx="2"/>
            <a:endCxn id="14" idx="6"/>
          </p:cNvCxnSpPr>
          <p:nvPr/>
        </p:nvCxnSpPr>
        <p:spPr>
          <a:xfrm flipH="1" flipV="1">
            <a:off x="3491880" y="5409220"/>
            <a:ext cx="216024" cy="4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9151E66-705D-4B78-81D2-BC389B4D7705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3383868" y="4653136"/>
            <a:ext cx="21602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1A4F23-5D8D-4636-B99A-D526149442DB}"/>
              </a:ext>
            </a:extLst>
          </p:cNvPr>
          <p:cNvCxnSpPr>
            <a:cxnSpLocks/>
          </p:cNvCxnSpPr>
          <p:nvPr/>
        </p:nvCxnSpPr>
        <p:spPr>
          <a:xfrm flipH="1">
            <a:off x="3676268" y="4066256"/>
            <a:ext cx="135280" cy="402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0CFF2E-C657-449D-9BFD-CBAF85A60656}"/>
              </a:ext>
            </a:extLst>
          </p:cNvPr>
          <p:cNvCxnSpPr>
            <a:cxnSpLocks/>
            <a:stCxn id="10" idx="6"/>
            <a:endCxn id="11" idx="1"/>
          </p:cNvCxnSpPr>
          <p:nvPr/>
        </p:nvCxnSpPr>
        <p:spPr>
          <a:xfrm>
            <a:off x="3131840" y="3609020"/>
            <a:ext cx="679708" cy="304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85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335312" y="260648"/>
            <a:ext cx="6779096" cy="1008112"/>
          </a:xfrm>
        </p:spPr>
        <p:txBody>
          <a:bodyPr/>
          <a:lstStyle/>
          <a:p>
            <a:pPr eaLnBrk="1" hangingPunct="1"/>
            <a:r>
              <a:rPr lang="en-US" dirty="0"/>
              <a:t>IMPLEMENTATION OF TSP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3022" y="2097783"/>
            <a:ext cx="7067128" cy="3489251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sv-SE" sz="3200" dirty="0"/>
              <a:t>Implementation of TSP in computer, each address is a node in graph.</a:t>
            </a:r>
          </a:p>
          <a:p>
            <a:pPr eaLnBrk="1" hangingPunct="1"/>
            <a:r>
              <a:rPr lang="sv-SE" sz="3200" dirty="0"/>
              <a:t>Each path from an address to another is an edge that has weight.</a:t>
            </a:r>
          </a:p>
          <a:p>
            <a:pPr lvl="1" eaLnBrk="1" hangingPunct="1"/>
            <a:r>
              <a:rPr lang="sv-SE" sz="2800" dirty="0"/>
              <a:t>The salesman starting his travel from a node A (his house), he MUST visit all addresses only 1 time and MUST go back to his house.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17058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CASE</a:t>
            </a:r>
          </a:p>
        </p:txBody>
      </p:sp>
      <p:pic>
        <p:nvPicPr>
          <p:cNvPr id="5124" name="Picture 5" descr="ilustrasi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63713" y="2060575"/>
            <a:ext cx="5689600" cy="2665413"/>
          </a:xfrm>
          <a:noFill/>
        </p:spPr>
      </p:pic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1547813" y="5157788"/>
            <a:ext cx="6208712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Formula of Dynamic Programming in TSP</a:t>
            </a:r>
          </a:p>
          <a:p>
            <a:endParaRPr lang="en-US" sz="1400" dirty="0"/>
          </a:p>
          <a:p>
            <a:r>
              <a:rPr lang="sv-SE" sz="2400" b="1" dirty="0">
                <a:latin typeface="Courier New" pitchFamily="49" charset="0"/>
              </a:rPr>
              <a:t>p(i,L) = min[c(j,i) + p(j,L–{j})]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041376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REPRESENTATION OF TSP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16832"/>
            <a:ext cx="7067128" cy="4209331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400" dirty="0"/>
              <a:t>We use Cost Matrix, not Adjacency Matrix, why?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If between 2 nodes has not an edge connection, means there is no path between the nodes. If we use 0 (zero) value in  Adjacency Matrix, then Dynamic Programming algorithm will detect as shortest distance.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FORMULA OF TSP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648" y="1844824"/>
            <a:ext cx="7355160" cy="4752528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160000"/>
              </a:lnSpc>
            </a:pPr>
            <a:r>
              <a:rPr lang="sv-SE" sz="2400" b="1" dirty="0">
                <a:latin typeface="Courier New" pitchFamily="49" charset="0"/>
              </a:rPr>
              <a:t>p(i,L) = min[c(j,i) + p(j,L–{j})]</a:t>
            </a:r>
            <a:endParaRPr lang="sv-SE" sz="2400" dirty="0">
              <a:latin typeface="Courier New" pitchFamily="49" charset="0"/>
            </a:endParaRPr>
          </a:p>
          <a:p>
            <a:pPr eaLnBrk="1" hangingPunct="1">
              <a:lnSpc>
                <a:spcPct val="160000"/>
              </a:lnSpc>
            </a:pPr>
            <a:endParaRPr lang="sv-SE" sz="2400" dirty="0"/>
          </a:p>
          <a:p>
            <a:pPr eaLnBrk="1" hangingPunct="1">
              <a:lnSpc>
                <a:spcPct val="160000"/>
              </a:lnSpc>
            </a:pPr>
            <a:r>
              <a:rPr lang="sv-SE" sz="2400" dirty="0"/>
              <a:t>p(i,L) is distance of path from initial </a:t>
            </a:r>
            <a:r>
              <a:rPr lang="sv-SE" sz="2400" i="1" dirty="0"/>
              <a:t>node </a:t>
            </a:r>
            <a:r>
              <a:rPr lang="sv-SE" sz="2400" dirty="0"/>
              <a:t>to </a:t>
            </a:r>
            <a:r>
              <a:rPr lang="sv-SE" sz="2400" i="1" dirty="0"/>
              <a:t>node </a:t>
            </a:r>
            <a:r>
              <a:rPr lang="sv-SE" sz="2400" dirty="0"/>
              <a:t>i after path L.</a:t>
            </a:r>
          </a:p>
          <a:p>
            <a:pPr eaLnBrk="1" hangingPunct="1">
              <a:lnSpc>
                <a:spcPct val="160000"/>
              </a:lnSpc>
            </a:pPr>
            <a:r>
              <a:rPr lang="sv-SE" sz="2400" dirty="0"/>
              <a:t>c(j,i) is distance from </a:t>
            </a:r>
            <a:r>
              <a:rPr lang="sv-SE" sz="2400" i="1" dirty="0"/>
              <a:t>node</a:t>
            </a:r>
            <a:r>
              <a:rPr lang="sv-SE" sz="2400" dirty="0"/>
              <a:t> j to </a:t>
            </a:r>
            <a:r>
              <a:rPr lang="sv-SE" sz="2400" i="1" dirty="0"/>
              <a:t>node</a:t>
            </a:r>
            <a:r>
              <a:rPr lang="sv-SE" sz="2400" dirty="0"/>
              <a:t> i.</a:t>
            </a:r>
          </a:p>
          <a:p>
            <a:pPr eaLnBrk="1" hangingPunct="1">
              <a:lnSpc>
                <a:spcPct val="160000"/>
              </a:lnSpc>
            </a:pPr>
            <a:r>
              <a:rPr lang="sv-SE" sz="2400" dirty="0"/>
              <a:t>c(j,i) does not equal to c(i,j) because the </a:t>
            </a:r>
            <a:r>
              <a:rPr lang="sv-SE" sz="2400" i="1" dirty="0"/>
              <a:t>graph</a:t>
            </a:r>
            <a:r>
              <a:rPr lang="sv-SE" sz="2400" dirty="0"/>
              <a:t> contains 2 </a:t>
            </a:r>
            <a:r>
              <a:rPr lang="sv-SE" sz="2400" i="1" dirty="0"/>
              <a:t>directed edges</a:t>
            </a:r>
            <a:r>
              <a:rPr lang="sv-SE" sz="2400" dirty="0"/>
              <a:t>  with different </a:t>
            </a:r>
            <a:r>
              <a:rPr lang="sv-SE" sz="2400" i="1" dirty="0"/>
              <a:t>weight</a:t>
            </a:r>
            <a:r>
              <a:rPr lang="sv-SE" sz="2400" dirty="0"/>
              <a:t>.</a:t>
            </a:r>
          </a:p>
          <a:p>
            <a:pPr eaLnBrk="1" hangingPunct="1">
              <a:lnSpc>
                <a:spcPct val="160000"/>
              </a:lnSpc>
            </a:pPr>
            <a:endParaRPr lang="sv-SE" sz="2400" dirty="0"/>
          </a:p>
          <a:p>
            <a:pPr eaLnBrk="1" hangingPunct="1">
              <a:lnSpc>
                <a:spcPct val="160000"/>
              </a:lnSpc>
            </a:pPr>
            <a:r>
              <a:rPr lang="sv-SE" sz="2400" dirty="0"/>
              <a:t>L-{j} is distance of path L subtracted by </a:t>
            </a:r>
            <a:r>
              <a:rPr lang="sv-SE" sz="2400" i="1" dirty="0"/>
              <a:t>node</a:t>
            </a:r>
            <a:r>
              <a:rPr lang="sv-SE" sz="2400" dirty="0"/>
              <a:t> j.</a:t>
            </a:r>
          </a:p>
          <a:p>
            <a:pPr eaLnBrk="1" hangingPunct="1">
              <a:lnSpc>
                <a:spcPct val="160000"/>
              </a:lnSpc>
            </a:pPr>
            <a:endParaRPr lang="sv-SE" sz="2400" dirty="0"/>
          </a:p>
          <a:p>
            <a:pPr eaLnBrk="1" hangingPunct="1">
              <a:lnSpc>
                <a:spcPct val="160000"/>
              </a:lnSpc>
            </a:pPr>
            <a:r>
              <a:rPr lang="sv-SE" sz="2400" dirty="0"/>
              <a:t>Then, the shortest path for the </a:t>
            </a:r>
            <a:r>
              <a:rPr lang="sv-SE" sz="2400" i="1" dirty="0"/>
              <a:t>graph</a:t>
            </a:r>
            <a:r>
              <a:rPr lang="sv-SE" sz="2400" dirty="0"/>
              <a:t> is p(A,{B,C,D}) that means distance of path from intial </a:t>
            </a:r>
            <a:r>
              <a:rPr lang="sv-SE" sz="2400" i="1" dirty="0"/>
              <a:t>node</a:t>
            </a:r>
            <a:r>
              <a:rPr lang="sv-SE" sz="2400" dirty="0"/>
              <a:t> A after going through </a:t>
            </a:r>
            <a:r>
              <a:rPr lang="sv-SE" sz="2400" i="1" dirty="0"/>
              <a:t>node</a:t>
            </a:r>
            <a:r>
              <a:rPr lang="sv-SE" sz="2400" dirty="0"/>
              <a:t> B, C, D by any sequences (found the shortest path).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752</TotalTime>
  <Words>1744</Words>
  <Application>Microsoft Office PowerPoint</Application>
  <PresentationFormat>On-screen Show (4:3)</PresentationFormat>
  <Paragraphs>165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Interstate</vt:lpstr>
      <vt:lpstr>Open Sans</vt:lpstr>
      <vt:lpstr>TemplateBM_2</vt:lpstr>
      <vt:lpstr>Equation</vt:lpstr>
      <vt:lpstr>COMP6049 – Algorithm Design and Analysis</vt:lpstr>
      <vt:lpstr>Outline Materials</vt:lpstr>
      <vt:lpstr>TRAVELING SALESMAN PROBLEM</vt:lpstr>
      <vt:lpstr>PowerPoint Presentation</vt:lpstr>
      <vt:lpstr>PowerPoint Presentation</vt:lpstr>
      <vt:lpstr>IMPLEMENTATION OF TSP</vt:lpstr>
      <vt:lpstr>CASE</vt:lpstr>
      <vt:lpstr>REPRESENTATION OF TSP</vt:lpstr>
      <vt:lpstr>FORMULA OF TSP</vt:lpstr>
      <vt:lpstr>CALCULATION OF TSP</vt:lpstr>
      <vt:lpstr>CALCULATION OF TSP</vt:lpstr>
      <vt:lpstr>SHORTEST PATH OF TSP</vt:lpstr>
      <vt:lpstr>EXERCISE</vt:lpstr>
      <vt:lpstr>PowerPoint Presentation</vt:lpstr>
      <vt:lpstr>REVIEW</vt:lpstr>
      <vt:lpstr>Q &amp; A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Rhio Sutoyo</cp:lastModifiedBy>
  <cp:revision>61</cp:revision>
  <dcterms:created xsi:type="dcterms:W3CDTF">2014-12-12T10:33:59Z</dcterms:created>
  <dcterms:modified xsi:type="dcterms:W3CDTF">2021-12-16T07:03:38Z</dcterms:modified>
</cp:coreProperties>
</file>