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5" r:id="rId10"/>
    <p:sldId id="296" r:id="rId11"/>
    <p:sldId id="297" r:id="rId12"/>
    <p:sldId id="298" r:id="rId13"/>
    <p:sldId id="299" r:id="rId14"/>
    <p:sldId id="291" r:id="rId15"/>
    <p:sldId id="300" r:id="rId16"/>
    <p:sldId id="301" r:id="rId17"/>
    <p:sldId id="293" r:id="rId18"/>
    <p:sldId id="294" r:id="rId19"/>
    <p:sldId id="262" r:id="rId20"/>
    <p:sldId id="282" r:id="rId21"/>
    <p:sldId id="283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Huffman Tree" id="{92210D65-6A51-459F-8492-6EEB0325750E}">
          <p14:sldIdLst>
            <p14:sldId id="295"/>
            <p14:sldId id="296"/>
            <p14:sldId id="297"/>
            <p14:sldId id="298"/>
            <p14:sldId id="299"/>
            <p14:sldId id="291"/>
            <p14:sldId id="300"/>
            <p14:sldId id="301"/>
          </p14:sldIdLst>
        </p14:section>
        <p14:section name="Huffman Code Table" id="{D2D0DD55-4B9B-4AE0-884D-B0EFBEF39548}">
          <p14:sldIdLst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3130"/>
    <a:srgbClr val="D5FFFF"/>
    <a:srgbClr val="B7DEE8"/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11F09-8D48-77DC-F890-42F734BA0CC4}" v="21" dt="2022-01-13T07:31:07.866"/>
    <p1510:client id="{F719F3FB-8DA2-44BC-9F11-62C82A232527}" v="53" dt="2021-12-13T09:56:29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093" autoAdjust="0"/>
  </p:normalViewPr>
  <p:slideViewPr>
    <p:cSldViewPr>
      <p:cViewPr varScale="1">
        <p:scale>
          <a:sx n="110" d="100"/>
          <a:sy n="110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S::rsutoyo@binus.edu::541c4884-d134-4845-bad1-401a543e6c58" providerId="AD" clId="Web-{BFE11F09-8D48-77DC-F890-42F734BA0CC4}"/>
    <pc:docChg chg="modSld">
      <pc:chgData name="Rhio Sutoyo" userId="S::rsutoyo@binus.edu::541c4884-d134-4845-bad1-401a543e6c58" providerId="AD" clId="Web-{BFE11F09-8D48-77DC-F890-42F734BA0CC4}" dt="2022-01-13T07:31:07.866" v="21" actId="20577"/>
      <pc:docMkLst>
        <pc:docMk/>
      </pc:docMkLst>
      <pc:sldChg chg="modSp">
        <pc:chgData name="Rhio Sutoyo" userId="S::rsutoyo@binus.edu::541c4884-d134-4845-bad1-401a543e6c58" providerId="AD" clId="Web-{BFE11F09-8D48-77DC-F890-42F734BA0CC4}" dt="2022-01-13T07:29:32.052" v="19" actId="20577"/>
        <pc:sldMkLst>
          <pc:docMk/>
          <pc:sldMk cId="0" sldId="285"/>
        </pc:sldMkLst>
        <pc:spChg chg="mod">
          <ac:chgData name="Rhio Sutoyo" userId="S::rsutoyo@binus.edu::541c4884-d134-4845-bad1-401a543e6c58" providerId="AD" clId="Web-{BFE11F09-8D48-77DC-F890-42F734BA0CC4}" dt="2022-01-13T07:29:32.052" v="19" actId="20577"/>
          <ac:spMkLst>
            <pc:docMk/>
            <pc:sldMk cId="0" sldId="285"/>
            <ac:spMk id="3076" creationId="{00000000-0000-0000-0000-000000000000}"/>
          </ac:spMkLst>
        </pc:spChg>
      </pc:sldChg>
      <pc:sldChg chg="modSp">
        <pc:chgData name="Rhio Sutoyo" userId="S::rsutoyo@binus.edu::541c4884-d134-4845-bad1-401a543e6c58" providerId="AD" clId="Web-{BFE11F09-8D48-77DC-F890-42F734BA0CC4}" dt="2022-01-13T07:31:07.866" v="21" actId="20577"/>
        <pc:sldMkLst>
          <pc:docMk/>
          <pc:sldMk cId="0" sldId="286"/>
        </pc:sldMkLst>
        <pc:spChg chg="mod">
          <ac:chgData name="Rhio Sutoyo" userId="S::rsutoyo@binus.edu::541c4884-d134-4845-bad1-401a543e6c58" providerId="AD" clId="Web-{BFE11F09-8D48-77DC-F890-42F734BA0CC4}" dt="2022-01-13T07:31:07.866" v="21" actId="20577"/>
          <ac:spMkLst>
            <pc:docMk/>
            <pc:sldMk cId="0" sldId="286"/>
            <ac:spMk id="4100" creationId="{00000000-0000-0000-0000-000000000000}"/>
          </ac:spMkLst>
        </pc:spChg>
      </pc:sldChg>
    </pc:docChg>
  </pc:docChgLst>
  <pc:docChgLst>
    <pc:chgData name="Rhio Sutoyo" userId="541c4884-d134-4845-bad1-401a543e6c58" providerId="ADAL" clId="{F719F3FB-8DA2-44BC-9F11-62C82A232527}"/>
    <pc:docChg chg="undo redo custSel addSld delSld modSld sldOrd addSection modSection">
      <pc:chgData name="Rhio Sutoyo" userId="541c4884-d134-4845-bad1-401a543e6c58" providerId="ADAL" clId="{F719F3FB-8DA2-44BC-9F11-62C82A232527}" dt="2021-12-13T09:57:13.093" v="714" actId="2696"/>
      <pc:docMkLst>
        <pc:docMk/>
      </pc:docMkLst>
      <pc:sldChg chg="modSp mod">
        <pc:chgData name="Rhio Sutoyo" userId="541c4884-d134-4845-bad1-401a543e6c58" providerId="ADAL" clId="{F719F3FB-8DA2-44BC-9F11-62C82A232527}" dt="2021-12-13T08:37:39.591" v="2" actId="27636"/>
        <pc:sldMkLst>
          <pc:docMk/>
          <pc:sldMk cId="0" sldId="286"/>
        </pc:sldMkLst>
        <pc:spChg chg="mod">
          <ac:chgData name="Rhio Sutoyo" userId="541c4884-d134-4845-bad1-401a543e6c58" providerId="ADAL" clId="{F719F3FB-8DA2-44BC-9F11-62C82A232527}" dt="2021-12-13T08:37:39.591" v="2" actId="27636"/>
          <ac:spMkLst>
            <pc:docMk/>
            <pc:sldMk cId="0" sldId="286"/>
            <ac:spMk id="4100" creationId="{00000000-0000-0000-0000-000000000000}"/>
          </ac:spMkLst>
        </pc:spChg>
      </pc:sldChg>
      <pc:sldChg chg="modSp mod">
        <pc:chgData name="Rhio Sutoyo" userId="541c4884-d134-4845-bad1-401a543e6c58" providerId="ADAL" clId="{F719F3FB-8DA2-44BC-9F11-62C82A232527}" dt="2021-12-13T08:40:30.491" v="48" actId="1076"/>
        <pc:sldMkLst>
          <pc:docMk/>
          <pc:sldMk cId="0" sldId="289"/>
        </pc:sldMkLst>
        <pc:spChg chg="mod">
          <ac:chgData name="Rhio Sutoyo" userId="541c4884-d134-4845-bad1-401a543e6c58" providerId="ADAL" clId="{F719F3FB-8DA2-44BC-9F11-62C82A232527}" dt="2021-12-13T08:40:30.491" v="48" actId="1076"/>
          <ac:spMkLst>
            <pc:docMk/>
            <pc:sldMk cId="0" sldId="289"/>
            <ac:spMk id="7172" creationId="{00000000-0000-0000-0000-000000000000}"/>
          </ac:spMkLst>
        </pc:spChg>
      </pc:sldChg>
      <pc:sldChg chg="modSp mod">
        <pc:chgData name="Rhio Sutoyo" userId="541c4884-d134-4845-bad1-401a543e6c58" providerId="ADAL" clId="{F719F3FB-8DA2-44BC-9F11-62C82A232527}" dt="2021-12-13T08:38:55.893" v="13" actId="1076"/>
        <pc:sldMkLst>
          <pc:docMk/>
          <pc:sldMk cId="0" sldId="290"/>
        </pc:sldMkLst>
        <pc:graphicFrameChg chg="mod">
          <ac:chgData name="Rhio Sutoyo" userId="541c4884-d134-4845-bad1-401a543e6c58" providerId="ADAL" clId="{F719F3FB-8DA2-44BC-9F11-62C82A232527}" dt="2021-12-13T08:38:55.893" v="13" actId="1076"/>
          <ac:graphicFrameMkLst>
            <pc:docMk/>
            <pc:sldMk cId="0" sldId="290"/>
            <ac:graphicFrameMk id="386177" creationId="{00000000-0000-0000-0000-000000000000}"/>
          </ac:graphicFrameMkLst>
        </pc:graphicFrameChg>
      </pc:sldChg>
      <pc:sldChg chg="addSp delSp modSp mod ord">
        <pc:chgData name="Rhio Sutoyo" userId="541c4884-d134-4845-bad1-401a543e6c58" providerId="ADAL" clId="{F719F3FB-8DA2-44BC-9F11-62C82A232527}" dt="2021-12-13T09:42:36.681" v="604" actId="1076"/>
        <pc:sldMkLst>
          <pc:docMk/>
          <pc:sldMk cId="0" sldId="291"/>
        </pc:sldMkLst>
        <pc:spChg chg="add mod">
          <ac:chgData name="Rhio Sutoyo" userId="541c4884-d134-4845-bad1-401a543e6c58" providerId="ADAL" clId="{F719F3FB-8DA2-44BC-9F11-62C82A232527}" dt="2021-12-13T09:41:02.195" v="592" actId="6549"/>
          <ac:spMkLst>
            <pc:docMk/>
            <pc:sldMk cId="0" sldId="291"/>
            <ac:spMk id="2" creationId="{6F78CD61-9BD0-4B3B-A416-F01BFF6EA34A}"/>
          </ac:spMkLst>
        </pc:spChg>
        <pc:spChg chg="add del mod">
          <ac:chgData name="Rhio Sutoyo" userId="541c4884-d134-4845-bad1-401a543e6c58" providerId="ADAL" clId="{F719F3FB-8DA2-44BC-9F11-62C82A232527}" dt="2021-12-13T09:41:36.488" v="599" actId="21"/>
          <ac:spMkLst>
            <pc:docMk/>
            <pc:sldMk cId="0" sldId="291"/>
            <ac:spMk id="7" creationId="{10B0F988-E365-44BA-8136-B735258ABD23}"/>
          </ac:spMkLst>
        </pc:spChg>
        <pc:spChg chg="mod">
          <ac:chgData name="Rhio Sutoyo" userId="541c4884-d134-4845-bad1-401a543e6c58" providerId="ADAL" clId="{F719F3FB-8DA2-44BC-9F11-62C82A232527}" dt="2021-12-13T08:40:03.416" v="42" actId="1076"/>
          <ac:spMkLst>
            <pc:docMk/>
            <pc:sldMk cId="0" sldId="291"/>
            <ac:spMk id="9219" creationId="{00000000-0000-0000-0000-000000000000}"/>
          </ac:spMkLst>
        </pc:spChg>
        <pc:picChg chg="add mod">
          <ac:chgData name="Rhio Sutoyo" userId="541c4884-d134-4845-bad1-401a543e6c58" providerId="ADAL" clId="{F719F3FB-8DA2-44BC-9F11-62C82A232527}" dt="2021-12-13T09:42:36.681" v="604" actId="1076"/>
          <ac:picMkLst>
            <pc:docMk/>
            <pc:sldMk cId="0" sldId="291"/>
            <ac:picMk id="5" creationId="{1FEFD3D7-89D7-4B41-B046-31049C01212D}"/>
          </ac:picMkLst>
        </pc:picChg>
        <pc:picChg chg="del mod">
          <ac:chgData name="Rhio Sutoyo" userId="541c4884-d134-4845-bad1-401a543e6c58" providerId="ADAL" clId="{F719F3FB-8DA2-44BC-9F11-62C82A232527}" dt="2021-12-13T09:42:30.934" v="600" actId="478"/>
          <ac:picMkLst>
            <pc:docMk/>
            <pc:sldMk cId="0" sldId="291"/>
            <ac:picMk id="9220" creationId="{00000000-0000-0000-0000-000000000000}"/>
          </ac:picMkLst>
        </pc:picChg>
      </pc:sldChg>
      <pc:sldChg chg="addSp delSp modSp del mod ord">
        <pc:chgData name="Rhio Sutoyo" userId="541c4884-d134-4845-bad1-401a543e6c58" providerId="ADAL" clId="{F719F3FB-8DA2-44BC-9F11-62C82A232527}" dt="2021-12-13T09:57:13.093" v="714" actId="2696"/>
        <pc:sldMkLst>
          <pc:docMk/>
          <pc:sldMk cId="0" sldId="292"/>
        </pc:sldMkLst>
        <pc:spChg chg="add del mod">
          <ac:chgData name="Rhio Sutoyo" userId="541c4884-d134-4845-bad1-401a543e6c58" providerId="ADAL" clId="{F719F3FB-8DA2-44BC-9F11-62C82A232527}" dt="2021-12-13T09:50:32.604" v="696" actId="21"/>
          <ac:spMkLst>
            <pc:docMk/>
            <pc:sldMk cId="0" sldId="292"/>
            <ac:spMk id="3" creationId="{E7417F23-708E-48EC-B17B-34B11C8B38BA}"/>
          </ac:spMkLst>
        </pc:spChg>
        <pc:spChg chg="add mod">
          <ac:chgData name="Rhio Sutoyo" userId="541c4884-d134-4845-bad1-401a543e6c58" providerId="ADAL" clId="{F719F3FB-8DA2-44BC-9F11-62C82A232527}" dt="2021-12-13T09:15:18.487" v="508"/>
          <ac:spMkLst>
            <pc:docMk/>
            <pc:sldMk cId="0" sldId="292"/>
            <ac:spMk id="8" creationId="{2F37775F-518A-49E0-BF73-BCFB71D48C45}"/>
          </ac:spMkLst>
        </pc:spChg>
        <pc:spChg chg="del mod">
          <ac:chgData name="Rhio Sutoyo" userId="541c4884-d134-4845-bad1-401a543e6c58" providerId="ADAL" clId="{F719F3FB-8DA2-44BC-9F11-62C82A232527}" dt="2021-12-13T09:15:16.210" v="507" actId="21"/>
          <ac:spMkLst>
            <pc:docMk/>
            <pc:sldMk cId="0" sldId="292"/>
            <ac:spMk id="10242" creationId="{00000000-0000-0000-0000-000000000000}"/>
          </ac:spMkLst>
        </pc:spChg>
        <pc:spChg chg="mod">
          <ac:chgData name="Rhio Sutoyo" userId="541c4884-d134-4845-bad1-401a543e6c58" providerId="ADAL" clId="{F719F3FB-8DA2-44BC-9F11-62C82A232527}" dt="2021-12-13T09:20:02.878" v="518" actId="1076"/>
          <ac:spMkLst>
            <pc:docMk/>
            <pc:sldMk cId="0" sldId="292"/>
            <ac:spMk id="10243" creationId="{00000000-0000-0000-0000-000000000000}"/>
          </ac:spMkLst>
        </pc:spChg>
        <pc:spChg chg="mod">
          <ac:chgData name="Rhio Sutoyo" userId="541c4884-d134-4845-bad1-401a543e6c58" providerId="ADAL" clId="{F719F3FB-8DA2-44BC-9F11-62C82A232527}" dt="2021-12-13T09:20:11.938" v="520" actId="14100"/>
          <ac:spMkLst>
            <pc:docMk/>
            <pc:sldMk cId="0" sldId="292"/>
            <ac:spMk id="10244" creationId="{00000000-0000-0000-0000-000000000000}"/>
          </ac:spMkLst>
        </pc:spChg>
        <pc:graphicFrameChg chg="add del mod">
          <ac:chgData name="Rhio Sutoyo" userId="541c4884-d134-4845-bad1-401a543e6c58" providerId="ADAL" clId="{F719F3FB-8DA2-44BC-9F11-62C82A232527}" dt="2021-12-13T09:14:52.249" v="499" actId="21"/>
          <ac:graphicFrameMkLst>
            <pc:docMk/>
            <pc:sldMk cId="0" sldId="292"/>
            <ac:graphicFrameMk id="6" creationId="{2FE2E17D-2837-435D-B63D-F336F65D1B56}"/>
          </ac:graphicFrameMkLst>
        </pc:graphicFrameChg>
        <pc:graphicFrameChg chg="add del mod">
          <ac:chgData name="Rhio Sutoyo" userId="541c4884-d134-4845-bad1-401a543e6c58" providerId="ADAL" clId="{F719F3FB-8DA2-44BC-9F11-62C82A232527}" dt="2021-12-13T09:42:51.392" v="611" actId="21"/>
          <ac:graphicFrameMkLst>
            <pc:docMk/>
            <pc:sldMk cId="0" sldId="292"/>
            <ac:graphicFrameMk id="9" creationId="{85A3F65A-F3C0-4633-91DD-BCB9134AE3F3}"/>
          </ac:graphicFrameMkLst>
        </pc:graphicFrameChg>
        <pc:graphicFrameChg chg="del mod">
          <ac:chgData name="Rhio Sutoyo" userId="541c4884-d134-4845-bad1-401a543e6c58" providerId="ADAL" clId="{F719F3FB-8DA2-44BC-9F11-62C82A232527}" dt="2021-12-13T09:50:31.125" v="695" actId="21"/>
          <ac:graphicFrameMkLst>
            <pc:docMk/>
            <pc:sldMk cId="0" sldId="292"/>
            <ac:graphicFrameMk id="390276" creationId="{00000000-0000-0000-0000-000000000000}"/>
          </ac:graphicFrameMkLst>
        </pc:graphicFrameChg>
        <pc:picChg chg="add del mod">
          <ac:chgData name="Rhio Sutoyo" userId="541c4884-d134-4845-bad1-401a543e6c58" providerId="ADAL" clId="{F719F3FB-8DA2-44BC-9F11-62C82A232527}" dt="2021-12-13T09:42:43.943" v="606" actId="21"/>
          <ac:picMkLst>
            <pc:docMk/>
            <pc:sldMk cId="0" sldId="292"/>
            <ac:picMk id="7" creationId="{44C38E22-2E33-496D-BB5B-A53E5792DD5C}"/>
          </ac:picMkLst>
        </pc:picChg>
        <pc:picChg chg="add del mod">
          <ac:chgData name="Rhio Sutoyo" userId="541c4884-d134-4845-bad1-401a543e6c58" providerId="ADAL" clId="{F719F3FB-8DA2-44BC-9F11-62C82A232527}" dt="2021-12-13T09:42:45.898" v="608"/>
          <ac:picMkLst>
            <pc:docMk/>
            <pc:sldMk cId="0" sldId="292"/>
            <ac:picMk id="10" creationId="{EB0EDFCB-235B-464D-88FB-87ED18F24C5A}"/>
          </ac:picMkLst>
        </pc:picChg>
        <pc:picChg chg="add mod">
          <ac:chgData name="Rhio Sutoyo" userId="541c4884-d134-4845-bad1-401a543e6c58" providerId="ADAL" clId="{F719F3FB-8DA2-44BC-9F11-62C82A232527}" dt="2021-12-13T09:42:55.529" v="613" actId="1076"/>
          <ac:picMkLst>
            <pc:docMk/>
            <pc:sldMk cId="0" sldId="292"/>
            <ac:picMk id="11" creationId="{0F49F0A9-A0B3-4491-85CB-E21EEFA39376}"/>
          </ac:picMkLst>
        </pc:picChg>
      </pc:sldChg>
      <pc:sldChg chg="modSp mod">
        <pc:chgData name="Rhio Sutoyo" userId="541c4884-d134-4845-bad1-401a543e6c58" providerId="ADAL" clId="{F719F3FB-8DA2-44BC-9F11-62C82A232527}" dt="2021-12-13T09:36:33.114" v="522" actId="20577"/>
        <pc:sldMkLst>
          <pc:docMk/>
          <pc:sldMk cId="0" sldId="293"/>
        </pc:sldMkLst>
        <pc:spChg chg="mod">
          <ac:chgData name="Rhio Sutoyo" userId="541c4884-d134-4845-bad1-401a543e6c58" providerId="ADAL" clId="{F719F3FB-8DA2-44BC-9F11-62C82A232527}" dt="2021-12-13T09:36:33.114" v="522" actId="20577"/>
          <ac:spMkLst>
            <pc:docMk/>
            <pc:sldMk cId="0" sldId="293"/>
            <ac:spMk id="11268" creationId="{00000000-0000-0000-0000-000000000000}"/>
          </ac:spMkLst>
        </pc:spChg>
      </pc:sldChg>
      <pc:sldChg chg="addSp delSp modSp add mod">
        <pc:chgData name="Rhio Sutoyo" userId="541c4884-d134-4845-bad1-401a543e6c58" providerId="ADAL" clId="{F719F3FB-8DA2-44BC-9F11-62C82A232527}" dt="2021-12-13T08:58:43.891" v="330" actId="14100"/>
        <pc:sldMkLst>
          <pc:docMk/>
          <pc:sldMk cId="1956797977" sldId="295"/>
        </pc:sldMkLst>
        <pc:spChg chg="add del mod">
          <ac:chgData name="Rhio Sutoyo" userId="541c4884-d134-4845-bad1-401a543e6c58" providerId="ADAL" clId="{F719F3FB-8DA2-44BC-9F11-62C82A232527}" dt="2021-12-13T08:42:32.894" v="51"/>
          <ac:spMkLst>
            <pc:docMk/>
            <pc:sldMk cId="1956797977" sldId="295"/>
            <ac:spMk id="6" creationId="{D4044D32-3B62-41B9-83CF-9095B5CBCB1F}"/>
          </ac:spMkLst>
        </pc:spChg>
        <pc:spChg chg="add mod">
          <ac:chgData name="Rhio Sutoyo" userId="541c4884-d134-4845-bad1-401a543e6c58" providerId="ADAL" clId="{F719F3FB-8DA2-44BC-9F11-62C82A232527}" dt="2021-12-13T08:44:53.452" v="93" actId="164"/>
          <ac:spMkLst>
            <pc:docMk/>
            <pc:sldMk cId="1956797977" sldId="295"/>
            <ac:spMk id="7" creationId="{3A48ABA5-C8B0-4D3E-9331-A2E9CD8AEDCD}"/>
          </ac:spMkLst>
        </pc:spChg>
        <pc:spChg chg="add del mod">
          <ac:chgData name="Rhio Sutoyo" userId="541c4884-d134-4845-bad1-401a543e6c58" providerId="ADAL" clId="{F719F3FB-8DA2-44BC-9F11-62C82A232527}" dt="2021-12-13T08:54:44.553" v="251" actId="21"/>
          <ac:spMkLst>
            <pc:docMk/>
            <pc:sldMk cId="1956797977" sldId="295"/>
            <ac:spMk id="9" creationId="{07849196-8F21-431D-968C-09A690A87DD9}"/>
          </ac:spMkLst>
        </pc:spChg>
        <pc:spChg chg="add mod">
          <ac:chgData name="Rhio Sutoyo" userId="541c4884-d134-4845-bad1-401a543e6c58" providerId="ADAL" clId="{F719F3FB-8DA2-44BC-9F11-62C82A232527}" dt="2021-12-13T08:47:38.578" v="151" actId="164"/>
          <ac:spMkLst>
            <pc:docMk/>
            <pc:sldMk cId="1956797977" sldId="295"/>
            <ac:spMk id="12" creationId="{5F75CC86-1C2A-4C73-A04F-6E07E869C296}"/>
          </ac:spMkLst>
        </pc:spChg>
        <pc:spChg chg="add">
          <ac:chgData name="Rhio Sutoyo" userId="541c4884-d134-4845-bad1-401a543e6c58" providerId="ADAL" clId="{F719F3FB-8DA2-44BC-9F11-62C82A232527}" dt="2021-12-13T08:57:02.749" v="294" actId="11529"/>
          <ac:spMkLst>
            <pc:docMk/>
            <pc:sldMk cId="1956797977" sldId="295"/>
            <ac:spMk id="15" creationId="{0D14538B-CC93-4711-9398-9EC38F4B5156}"/>
          </ac:spMkLst>
        </pc:spChg>
        <pc:spChg chg="add del mod">
          <ac:chgData name="Rhio Sutoyo" userId="541c4884-d134-4845-bad1-401a543e6c58" providerId="ADAL" clId="{F719F3FB-8DA2-44BC-9F11-62C82A232527}" dt="2021-12-13T08:48:01.460" v="160"/>
          <ac:spMkLst>
            <pc:docMk/>
            <pc:sldMk cId="1956797977" sldId="295"/>
            <ac:spMk id="20" creationId="{009DD7DB-908E-4B5C-AE1A-D4DF4A45FDB6}"/>
          </ac:spMkLst>
        </pc:spChg>
        <pc:spChg chg="add mod">
          <ac:chgData name="Rhio Sutoyo" userId="541c4884-d134-4845-bad1-401a543e6c58" providerId="ADAL" clId="{F719F3FB-8DA2-44BC-9F11-62C82A232527}" dt="2021-12-13T08:48:04.184" v="164" actId="571"/>
          <ac:spMkLst>
            <pc:docMk/>
            <pc:sldMk cId="1956797977" sldId="295"/>
            <ac:spMk id="22" creationId="{5F134F2C-1386-4ED2-B9E5-6962435ECC6A}"/>
          </ac:spMkLst>
        </pc:spChg>
        <pc:spChg chg="add del mod">
          <ac:chgData name="Rhio Sutoyo" userId="541c4884-d134-4845-bad1-401a543e6c58" providerId="ADAL" clId="{F719F3FB-8DA2-44BC-9F11-62C82A232527}" dt="2021-12-13T08:54:44.553" v="251" actId="21"/>
          <ac:spMkLst>
            <pc:docMk/>
            <pc:sldMk cId="1956797977" sldId="295"/>
            <ac:spMk id="23" creationId="{3D46BEEC-F8BC-48AD-9C6B-F69A44C4FB51}"/>
          </ac:spMkLst>
        </pc:spChg>
        <pc:spChg chg="del mod topLvl">
          <ac:chgData name="Rhio Sutoyo" userId="541c4884-d134-4845-bad1-401a543e6c58" providerId="ADAL" clId="{F719F3FB-8DA2-44BC-9F11-62C82A232527}" dt="2021-12-13T08:48:31.075" v="173" actId="21"/>
          <ac:spMkLst>
            <pc:docMk/>
            <pc:sldMk cId="1956797977" sldId="295"/>
            <ac:spMk id="26" creationId="{5D62F75D-79E3-4889-8C1A-45DAE9A6CE68}"/>
          </ac:spMkLst>
        </pc:spChg>
        <pc:spChg chg="add mod">
          <ac:chgData name="Rhio Sutoyo" userId="541c4884-d134-4845-bad1-401a543e6c58" providerId="ADAL" clId="{F719F3FB-8DA2-44BC-9F11-62C82A232527}" dt="2021-12-13T08:57:05.400" v="296" actId="1076"/>
          <ac:spMkLst>
            <pc:docMk/>
            <pc:sldMk cId="1956797977" sldId="295"/>
            <ac:spMk id="29" creationId="{346DA8F7-DEBD-43A2-8669-3174F77DA3B4}"/>
          </ac:spMkLst>
        </pc:spChg>
        <pc:spChg chg="mod">
          <ac:chgData name="Rhio Sutoyo" userId="541c4884-d134-4845-bad1-401a543e6c58" providerId="ADAL" clId="{F719F3FB-8DA2-44BC-9F11-62C82A232527}" dt="2021-12-13T08:45:50.795" v="116" actId="1076"/>
          <ac:spMkLst>
            <pc:docMk/>
            <pc:sldMk cId="1956797977" sldId="295"/>
            <ac:spMk id="8195" creationId="{00000000-0000-0000-0000-000000000000}"/>
          </ac:spMkLst>
        </pc:spChg>
        <pc:spChg chg="del mod">
          <ac:chgData name="Rhio Sutoyo" userId="541c4884-d134-4845-bad1-401a543e6c58" providerId="ADAL" clId="{F719F3FB-8DA2-44BC-9F11-62C82A232527}" dt="2021-12-13T08:42:45.720" v="67" actId="21"/>
          <ac:spMkLst>
            <pc:docMk/>
            <pc:sldMk cId="1956797977" sldId="295"/>
            <ac:spMk id="8196" creationId="{00000000-0000-0000-0000-000000000000}"/>
          </ac:spMkLst>
        </pc:spChg>
        <pc:grpChg chg="add mod">
          <ac:chgData name="Rhio Sutoyo" userId="541c4884-d134-4845-bad1-401a543e6c58" providerId="ADAL" clId="{F719F3FB-8DA2-44BC-9F11-62C82A232527}" dt="2021-12-13T08:55:00.765" v="254" actId="1076"/>
          <ac:grpSpMkLst>
            <pc:docMk/>
            <pc:sldMk cId="1956797977" sldId="295"/>
            <ac:grpSpMk id="8" creationId="{E9DAF0B7-6C1C-4A2E-BDBB-4F9AA4575F3F}"/>
          </ac:grpSpMkLst>
        </pc:grpChg>
        <pc:grpChg chg="add mod">
          <ac:chgData name="Rhio Sutoyo" userId="541c4884-d134-4845-bad1-401a543e6c58" providerId="ADAL" clId="{F719F3FB-8DA2-44BC-9F11-62C82A232527}" dt="2021-12-13T08:58:43.891" v="330" actId="14100"/>
          <ac:grpSpMkLst>
            <pc:docMk/>
            <pc:sldMk cId="1956797977" sldId="295"/>
            <ac:grpSpMk id="13" creationId="{426E9917-4B95-4D98-9B6F-97484878DDF3}"/>
          </ac:grpSpMkLst>
        </pc:grpChg>
        <pc:grpChg chg="add del mod">
          <ac:chgData name="Rhio Sutoyo" userId="541c4884-d134-4845-bad1-401a543e6c58" providerId="ADAL" clId="{F719F3FB-8DA2-44BC-9F11-62C82A232527}" dt="2021-12-13T08:48:11.048" v="168" actId="165"/>
          <ac:grpSpMkLst>
            <pc:docMk/>
            <pc:sldMk cId="1956797977" sldId="295"/>
            <ac:grpSpMk id="24" creationId="{7108F305-2C83-4EAB-B651-05F3EC8F3280}"/>
          </ac:grpSpMkLst>
        </pc:grpChg>
        <pc:graphicFrameChg chg="add mod modGraphic">
          <ac:chgData name="Rhio Sutoyo" userId="541c4884-d134-4845-bad1-401a543e6c58" providerId="ADAL" clId="{F719F3FB-8DA2-44BC-9F11-62C82A232527}" dt="2021-12-13T08:56:35.859" v="287" actId="113"/>
          <ac:graphicFrameMkLst>
            <pc:docMk/>
            <pc:sldMk cId="1956797977" sldId="295"/>
            <ac:graphicFrameMk id="14" creationId="{2395F84A-5415-4902-888F-6B4007B5C876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8:56:38.738" v="290" actId="113"/>
          <ac:graphicFrameMkLst>
            <pc:docMk/>
            <pc:sldMk cId="1956797977" sldId="295"/>
            <ac:graphicFrameMk id="27" creationId="{0DF51765-F3BA-4B1D-A422-83346AD0234B}"/>
          </ac:graphicFrameMkLst>
        </pc:graphicFrameChg>
        <pc:graphicFrameChg chg="mod modGraphic">
          <ac:chgData name="Rhio Sutoyo" userId="541c4884-d134-4845-bad1-401a543e6c58" providerId="ADAL" clId="{F719F3FB-8DA2-44BC-9F11-62C82A232527}" dt="2021-12-13T08:56:31.763" v="284" actId="113"/>
          <ac:graphicFrameMkLst>
            <pc:docMk/>
            <pc:sldMk cId="1956797977" sldId="295"/>
            <ac:graphicFrameMk id="386177" creationId="{00000000-0000-0000-0000-000000000000}"/>
          </ac:graphicFrameMkLst>
        </pc:graphicFrameChg>
        <pc:picChg chg="add del mod modCrop">
          <ac:chgData name="Rhio Sutoyo" userId="541c4884-d134-4845-bad1-401a543e6c58" providerId="ADAL" clId="{F719F3FB-8DA2-44BC-9F11-62C82A232527}" dt="2021-12-13T08:54:44.553" v="251" actId="21"/>
          <ac:picMkLst>
            <pc:docMk/>
            <pc:sldMk cId="1956797977" sldId="295"/>
            <ac:picMk id="3" creationId="{1E6EB400-7A31-43C3-BD83-3B6BBFBD61BE}"/>
          </ac:picMkLst>
        </pc:picChg>
        <pc:picChg chg="add mod modCrop">
          <ac:chgData name="Rhio Sutoyo" userId="541c4884-d134-4845-bad1-401a543e6c58" providerId="ADAL" clId="{F719F3FB-8DA2-44BC-9F11-62C82A232527}" dt="2021-12-13T08:44:53.452" v="93" actId="164"/>
          <ac:picMkLst>
            <pc:docMk/>
            <pc:sldMk cId="1956797977" sldId="295"/>
            <ac:picMk id="5" creationId="{AEA22A09-7206-470A-BE72-86F81EC23480}"/>
          </ac:picMkLst>
        </pc:picChg>
        <pc:picChg chg="add mod modCrop">
          <ac:chgData name="Rhio Sutoyo" userId="541c4884-d134-4845-bad1-401a543e6c58" providerId="ADAL" clId="{F719F3FB-8DA2-44BC-9F11-62C82A232527}" dt="2021-12-13T08:47:38.578" v="151" actId="164"/>
          <ac:picMkLst>
            <pc:docMk/>
            <pc:sldMk cId="1956797977" sldId="295"/>
            <ac:picMk id="11" creationId="{C09C9761-FA6C-4E66-B885-89881B626F1B}"/>
          </ac:picMkLst>
        </pc:picChg>
        <pc:picChg chg="add del mod">
          <ac:chgData name="Rhio Sutoyo" userId="541c4884-d134-4845-bad1-401a543e6c58" providerId="ADAL" clId="{F719F3FB-8DA2-44BC-9F11-62C82A232527}" dt="2021-12-13T08:48:01.460" v="160"/>
          <ac:picMkLst>
            <pc:docMk/>
            <pc:sldMk cId="1956797977" sldId="295"/>
            <ac:picMk id="19" creationId="{7E38FE51-172E-4233-8686-DD395CD6992B}"/>
          </ac:picMkLst>
        </pc:picChg>
        <pc:picChg chg="add mod">
          <ac:chgData name="Rhio Sutoyo" userId="541c4884-d134-4845-bad1-401a543e6c58" providerId="ADAL" clId="{F719F3FB-8DA2-44BC-9F11-62C82A232527}" dt="2021-12-13T08:48:04.184" v="164" actId="571"/>
          <ac:picMkLst>
            <pc:docMk/>
            <pc:sldMk cId="1956797977" sldId="295"/>
            <ac:picMk id="21" creationId="{90A5DAE7-791E-4A79-883F-E35E7F038859}"/>
          </ac:picMkLst>
        </pc:picChg>
        <pc:picChg chg="add del mod topLvl modCrop">
          <ac:chgData name="Rhio Sutoyo" userId="541c4884-d134-4845-bad1-401a543e6c58" providerId="ADAL" clId="{F719F3FB-8DA2-44BC-9F11-62C82A232527}" dt="2021-12-13T08:54:44.553" v="251" actId="21"/>
          <ac:picMkLst>
            <pc:docMk/>
            <pc:sldMk cId="1956797977" sldId="295"/>
            <ac:picMk id="25" creationId="{E3FB95B7-7CCA-4596-B9CE-E8E243E3040D}"/>
          </ac:picMkLst>
        </pc:picChg>
      </pc:sldChg>
      <pc:sldChg chg="addSp delSp modSp add mod">
        <pc:chgData name="Rhio Sutoyo" userId="541c4884-d134-4845-bad1-401a543e6c58" providerId="ADAL" clId="{F719F3FB-8DA2-44BC-9F11-62C82A232527}" dt="2021-12-13T08:59:21.804" v="337" actId="207"/>
        <pc:sldMkLst>
          <pc:docMk/>
          <pc:sldMk cId="1554964458" sldId="296"/>
        </pc:sldMkLst>
        <pc:spChg chg="del">
          <ac:chgData name="Rhio Sutoyo" userId="541c4884-d134-4845-bad1-401a543e6c58" providerId="ADAL" clId="{F719F3FB-8DA2-44BC-9F11-62C82A232527}" dt="2021-12-13T08:48:57.064" v="179" actId="21"/>
          <ac:spMkLst>
            <pc:docMk/>
            <pc:sldMk cId="1554964458" sldId="296"/>
            <ac:spMk id="9" creationId="{07849196-8F21-431D-968C-09A690A87DD9}"/>
          </ac:spMkLst>
        </pc:spChg>
        <pc:spChg chg="add mod">
          <ac:chgData name="Rhio Sutoyo" userId="541c4884-d134-4845-bad1-401a543e6c58" providerId="ADAL" clId="{F719F3FB-8DA2-44BC-9F11-62C82A232527}" dt="2021-12-13T08:52:11.166" v="219" actId="164"/>
          <ac:spMkLst>
            <pc:docMk/>
            <pc:sldMk cId="1554964458" sldId="296"/>
            <ac:spMk id="10" creationId="{E03D528D-1757-43C3-84DC-457202D67190}"/>
          </ac:spMkLst>
        </pc:spChg>
        <pc:spChg chg="add mod">
          <ac:chgData name="Rhio Sutoyo" userId="541c4884-d134-4845-bad1-401a543e6c58" providerId="ADAL" clId="{F719F3FB-8DA2-44BC-9F11-62C82A232527}" dt="2021-12-13T08:56:16.575" v="276" actId="164"/>
          <ac:spMkLst>
            <pc:docMk/>
            <pc:sldMk cId="1554964458" sldId="296"/>
            <ac:spMk id="18" creationId="{5A531FF7-9004-42AA-8E58-107A47A9B8FE}"/>
          </ac:spMkLst>
        </pc:spChg>
        <pc:spChg chg="del">
          <ac:chgData name="Rhio Sutoyo" userId="541c4884-d134-4845-bad1-401a543e6c58" providerId="ADAL" clId="{F719F3FB-8DA2-44BC-9F11-62C82A232527}" dt="2021-12-13T08:49:04.823" v="182" actId="21"/>
          <ac:spMkLst>
            <pc:docMk/>
            <pc:sldMk cId="1554964458" sldId="296"/>
            <ac:spMk id="23" creationId="{3D46BEEC-F8BC-48AD-9C6B-F69A44C4FB51}"/>
          </ac:spMkLst>
        </pc:spChg>
        <pc:spChg chg="add mod">
          <ac:chgData name="Rhio Sutoyo" userId="541c4884-d134-4845-bad1-401a543e6c58" providerId="ADAL" clId="{F719F3FB-8DA2-44BC-9F11-62C82A232527}" dt="2021-12-13T08:57:09.390" v="298" actId="1076"/>
          <ac:spMkLst>
            <pc:docMk/>
            <pc:sldMk cId="1554964458" sldId="296"/>
            <ac:spMk id="26" creationId="{B37D5A2C-5143-4CC5-8904-A358B7E02304}"/>
          </ac:spMkLst>
        </pc:spChg>
        <pc:spChg chg="add mod">
          <ac:chgData name="Rhio Sutoyo" userId="541c4884-d134-4845-bad1-401a543e6c58" providerId="ADAL" clId="{F719F3FB-8DA2-44BC-9F11-62C82A232527}" dt="2021-12-13T08:57:48.128" v="313" actId="1076"/>
          <ac:spMkLst>
            <pc:docMk/>
            <pc:sldMk cId="1554964458" sldId="296"/>
            <ac:spMk id="27" creationId="{0297976A-3413-4BC6-B6EA-199940778196}"/>
          </ac:spMkLst>
        </pc:spChg>
        <pc:spChg chg="add del mod">
          <ac:chgData name="Rhio Sutoyo" userId="541c4884-d134-4845-bad1-401a543e6c58" providerId="ADAL" clId="{F719F3FB-8DA2-44BC-9F11-62C82A232527}" dt="2021-12-13T08:57:11.363" v="301"/>
          <ac:spMkLst>
            <pc:docMk/>
            <pc:sldMk cId="1554964458" sldId="296"/>
            <ac:spMk id="28" creationId="{DE3EAD68-DC53-4290-B78C-BE312781AB07}"/>
          </ac:spMkLst>
        </pc:spChg>
        <pc:grpChg chg="del">
          <ac:chgData name="Rhio Sutoyo" userId="541c4884-d134-4845-bad1-401a543e6c58" providerId="ADAL" clId="{F719F3FB-8DA2-44BC-9F11-62C82A232527}" dt="2021-12-13T08:48:57.064" v="179" actId="21"/>
          <ac:grpSpMkLst>
            <pc:docMk/>
            <pc:sldMk cId="1554964458" sldId="296"/>
            <ac:grpSpMk id="8" creationId="{E9DAF0B7-6C1C-4A2E-BDBB-4F9AA4575F3F}"/>
          </ac:grpSpMkLst>
        </pc:grpChg>
        <pc:grpChg chg="del">
          <ac:chgData name="Rhio Sutoyo" userId="541c4884-d134-4845-bad1-401a543e6c58" providerId="ADAL" clId="{F719F3FB-8DA2-44BC-9F11-62C82A232527}" dt="2021-12-13T08:49:04.823" v="182" actId="21"/>
          <ac:grpSpMkLst>
            <pc:docMk/>
            <pc:sldMk cId="1554964458" sldId="296"/>
            <ac:grpSpMk id="13" creationId="{426E9917-4B95-4D98-9B6F-97484878DDF3}"/>
          </ac:grpSpMkLst>
        </pc:grpChg>
        <pc:grpChg chg="add mod">
          <ac:chgData name="Rhio Sutoyo" userId="541c4884-d134-4845-bad1-401a543e6c58" providerId="ADAL" clId="{F719F3FB-8DA2-44BC-9F11-62C82A232527}" dt="2021-12-13T08:58:27.714" v="325" actId="1076"/>
          <ac:grpSpMkLst>
            <pc:docMk/>
            <pc:sldMk cId="1554964458" sldId="296"/>
            <ac:grpSpMk id="15" creationId="{3BD0327A-F12F-4C83-A04A-989386B46691}"/>
          </ac:grpSpMkLst>
        </pc:grpChg>
        <pc:grpChg chg="add mod">
          <ac:chgData name="Rhio Sutoyo" userId="541c4884-d134-4845-bad1-401a543e6c58" providerId="ADAL" clId="{F719F3FB-8DA2-44BC-9F11-62C82A232527}" dt="2021-12-13T08:58:35.334" v="327" actId="14100"/>
          <ac:grpSpMkLst>
            <pc:docMk/>
            <pc:sldMk cId="1554964458" sldId="296"/>
            <ac:grpSpMk id="19" creationId="{DFC67D81-216D-40C4-9A6D-3BD01653A209}"/>
          </ac:grpSpMkLst>
        </pc:grpChg>
        <pc:graphicFrameChg chg="add mod modGraphic">
          <ac:chgData name="Rhio Sutoyo" userId="541c4884-d134-4845-bad1-401a543e6c58" providerId="ADAL" clId="{F719F3FB-8DA2-44BC-9F11-62C82A232527}" dt="2021-12-13T08:56:26.924" v="281" actId="113"/>
          <ac:graphicFrameMkLst>
            <pc:docMk/>
            <pc:sldMk cId="1554964458" sldId="296"/>
            <ac:graphicFrameMk id="2" creationId="{B68A6642-9C57-42DD-A54A-F29D917326E0}"/>
          </ac:graphicFrameMkLst>
        </pc:graphicFrameChg>
        <pc:graphicFrameChg chg="del mod modGraphic">
          <ac:chgData name="Rhio Sutoyo" userId="541c4884-d134-4845-bad1-401a543e6c58" providerId="ADAL" clId="{F719F3FB-8DA2-44BC-9F11-62C82A232527}" dt="2021-12-13T08:50:50.665" v="206" actId="21"/>
          <ac:graphicFrameMkLst>
            <pc:docMk/>
            <pc:sldMk cId="1554964458" sldId="296"/>
            <ac:graphicFrameMk id="14" creationId="{2395F84A-5415-4902-888F-6B4007B5C876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8:59:21.804" v="337" actId="207"/>
          <ac:graphicFrameMkLst>
            <pc:docMk/>
            <pc:sldMk cId="1554964458" sldId="296"/>
            <ac:graphicFrameMk id="21" creationId="{4ECD8425-D395-445D-88F3-DC2074101D0D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8:57:41.175" v="312" actId="14100"/>
          <ac:graphicFrameMkLst>
            <pc:docMk/>
            <pc:sldMk cId="1554964458" sldId="296"/>
            <ac:graphicFrameMk id="29" creationId="{673258C9-CE89-4089-BC48-966203922451}"/>
          </ac:graphicFrameMkLst>
        </pc:graphicFrameChg>
        <pc:graphicFrameChg chg="del">
          <ac:chgData name="Rhio Sutoyo" userId="541c4884-d134-4845-bad1-401a543e6c58" providerId="ADAL" clId="{F719F3FB-8DA2-44BC-9F11-62C82A232527}" dt="2021-12-13T08:48:57.064" v="179" actId="21"/>
          <ac:graphicFrameMkLst>
            <pc:docMk/>
            <pc:sldMk cId="1554964458" sldId="296"/>
            <ac:graphicFrameMk id="386177" creationId="{00000000-0000-0000-0000-000000000000}"/>
          </ac:graphicFrameMkLst>
        </pc:graphicFrameChg>
        <pc:picChg chg="del">
          <ac:chgData name="Rhio Sutoyo" userId="541c4884-d134-4845-bad1-401a543e6c58" providerId="ADAL" clId="{F719F3FB-8DA2-44BC-9F11-62C82A232527}" dt="2021-12-13T08:48:57.064" v="179" actId="21"/>
          <ac:picMkLst>
            <pc:docMk/>
            <pc:sldMk cId="1554964458" sldId="296"/>
            <ac:picMk id="3" creationId="{1E6EB400-7A31-43C3-BD83-3B6BBFBD61BE}"/>
          </ac:picMkLst>
        </pc:picChg>
        <pc:picChg chg="add mod">
          <ac:chgData name="Rhio Sutoyo" userId="541c4884-d134-4845-bad1-401a543e6c58" providerId="ADAL" clId="{F719F3FB-8DA2-44BC-9F11-62C82A232527}" dt="2021-12-13T08:52:11.166" v="219" actId="164"/>
          <ac:picMkLst>
            <pc:docMk/>
            <pc:sldMk cId="1554964458" sldId="296"/>
            <ac:picMk id="6" creationId="{7AFA735E-7D4F-43A3-9B57-79B2B7C1B7D5}"/>
          </ac:picMkLst>
        </pc:picChg>
        <pc:picChg chg="add mod">
          <ac:chgData name="Rhio Sutoyo" userId="541c4884-d134-4845-bad1-401a543e6c58" providerId="ADAL" clId="{F719F3FB-8DA2-44BC-9F11-62C82A232527}" dt="2021-12-13T08:56:16.575" v="276" actId="164"/>
          <ac:picMkLst>
            <pc:docMk/>
            <pc:sldMk cId="1554964458" sldId="296"/>
            <ac:picMk id="17" creationId="{DA753D77-C059-41E0-B4C8-8DE45A1EDFAE}"/>
          </ac:picMkLst>
        </pc:picChg>
        <pc:picChg chg="del">
          <ac:chgData name="Rhio Sutoyo" userId="541c4884-d134-4845-bad1-401a543e6c58" providerId="ADAL" clId="{F719F3FB-8DA2-44BC-9F11-62C82A232527}" dt="2021-12-13T08:49:04.823" v="182" actId="21"/>
          <ac:picMkLst>
            <pc:docMk/>
            <pc:sldMk cId="1554964458" sldId="296"/>
            <ac:picMk id="25" creationId="{E3FB95B7-7CCA-4596-B9CE-E8E243E3040D}"/>
          </ac:picMkLst>
        </pc:picChg>
      </pc:sldChg>
      <pc:sldChg chg="addSp delSp modSp add mod">
        <pc:chgData name="Rhio Sutoyo" userId="541c4884-d134-4845-bad1-401a543e6c58" providerId="ADAL" clId="{F719F3FB-8DA2-44BC-9F11-62C82A232527}" dt="2021-12-13T09:02:23.206" v="396" actId="1076"/>
        <pc:sldMkLst>
          <pc:docMk/>
          <pc:sldMk cId="712868902" sldId="297"/>
        </pc:sldMkLst>
        <pc:spChg chg="add mod">
          <ac:chgData name="Rhio Sutoyo" userId="541c4884-d134-4845-bad1-401a543e6c58" providerId="ADAL" clId="{F719F3FB-8DA2-44BC-9F11-62C82A232527}" dt="2021-12-13T09:01:48.579" v="384" actId="1076"/>
          <ac:spMkLst>
            <pc:docMk/>
            <pc:sldMk cId="712868902" sldId="297"/>
            <ac:spMk id="5" creationId="{9838C009-273A-455A-AA4C-773ECDC4A875}"/>
          </ac:spMkLst>
        </pc:spChg>
        <pc:spChg chg="add mod">
          <ac:chgData name="Rhio Sutoyo" userId="541c4884-d134-4845-bad1-401a543e6c58" providerId="ADAL" clId="{F719F3FB-8DA2-44BC-9F11-62C82A232527}" dt="2021-12-13T09:01:56.537" v="387" actId="571"/>
          <ac:spMkLst>
            <pc:docMk/>
            <pc:sldMk cId="712868902" sldId="297"/>
            <ac:spMk id="24" creationId="{1541F31A-29DE-4D47-87AF-19D608BF32BD}"/>
          </ac:spMkLst>
        </pc:spChg>
        <pc:spChg chg="del">
          <ac:chgData name="Rhio Sutoyo" userId="541c4884-d134-4845-bad1-401a543e6c58" providerId="ADAL" clId="{F719F3FB-8DA2-44BC-9F11-62C82A232527}" dt="2021-12-13T08:58:07.280" v="315" actId="21"/>
          <ac:spMkLst>
            <pc:docMk/>
            <pc:sldMk cId="712868902" sldId="297"/>
            <ac:spMk id="26" creationId="{B37D5A2C-5143-4CC5-8904-A358B7E02304}"/>
          </ac:spMkLst>
        </pc:spChg>
        <pc:spChg chg="del">
          <ac:chgData name="Rhio Sutoyo" userId="541c4884-d134-4845-bad1-401a543e6c58" providerId="ADAL" clId="{F719F3FB-8DA2-44BC-9F11-62C82A232527}" dt="2021-12-13T08:58:07.280" v="315" actId="21"/>
          <ac:spMkLst>
            <pc:docMk/>
            <pc:sldMk cId="712868902" sldId="297"/>
            <ac:spMk id="27" creationId="{0297976A-3413-4BC6-B6EA-199940778196}"/>
          </ac:spMkLst>
        </pc:spChg>
        <pc:grpChg chg="del">
          <ac:chgData name="Rhio Sutoyo" userId="541c4884-d134-4845-bad1-401a543e6c58" providerId="ADAL" clId="{F719F3FB-8DA2-44BC-9F11-62C82A232527}" dt="2021-12-13T08:58:07.280" v="315" actId="21"/>
          <ac:grpSpMkLst>
            <pc:docMk/>
            <pc:sldMk cId="712868902" sldId="297"/>
            <ac:grpSpMk id="15" creationId="{3BD0327A-F12F-4C83-A04A-989386B46691}"/>
          </ac:grpSpMkLst>
        </pc:grpChg>
        <pc:grpChg chg="del">
          <ac:chgData name="Rhio Sutoyo" userId="541c4884-d134-4845-bad1-401a543e6c58" providerId="ADAL" clId="{F719F3FB-8DA2-44BC-9F11-62C82A232527}" dt="2021-12-13T08:58:07.280" v="315" actId="21"/>
          <ac:grpSpMkLst>
            <pc:docMk/>
            <pc:sldMk cId="712868902" sldId="297"/>
            <ac:grpSpMk id="19" creationId="{DFC67D81-216D-40C4-9A6D-3BD01653A209}"/>
          </ac:grpSpMkLst>
        </pc:grpChg>
        <pc:graphicFrameChg chg="del">
          <ac:chgData name="Rhio Sutoyo" userId="541c4884-d134-4845-bad1-401a543e6c58" providerId="ADAL" clId="{F719F3FB-8DA2-44BC-9F11-62C82A232527}" dt="2021-12-13T08:58:07.280" v="315" actId="21"/>
          <ac:graphicFrameMkLst>
            <pc:docMk/>
            <pc:sldMk cId="712868902" sldId="297"/>
            <ac:graphicFrameMk id="2" creationId="{B68A6642-9C57-42DD-A54A-F29D917326E0}"/>
          </ac:graphicFrameMkLst>
        </pc:graphicFrameChg>
        <pc:graphicFrameChg chg="add del mod">
          <ac:chgData name="Rhio Sutoyo" userId="541c4884-d134-4845-bad1-401a543e6c58" providerId="ADAL" clId="{F719F3FB-8DA2-44BC-9F11-62C82A232527}" dt="2021-12-13T08:58:12.630" v="317"/>
          <ac:graphicFrameMkLst>
            <pc:docMk/>
            <pc:sldMk cId="712868902" sldId="297"/>
            <ac:graphicFrameMk id="16" creationId="{AAC78553-388A-444A-8B4F-DBEEB2870AA2}"/>
          </ac:graphicFrameMkLst>
        </pc:graphicFrameChg>
        <pc:graphicFrameChg chg="add del mod">
          <ac:chgData name="Rhio Sutoyo" userId="541c4884-d134-4845-bad1-401a543e6c58" providerId="ADAL" clId="{F719F3FB-8DA2-44BC-9F11-62C82A232527}" dt="2021-12-13T08:58:16.028" v="319"/>
          <ac:graphicFrameMkLst>
            <pc:docMk/>
            <pc:sldMk cId="712868902" sldId="297"/>
            <ac:graphicFrameMk id="20" creationId="{8DC036D0-CE63-45D5-9DEB-E6CAD082D316}"/>
          </ac:graphicFrameMkLst>
        </pc:graphicFrameChg>
        <pc:graphicFrameChg chg="del">
          <ac:chgData name="Rhio Sutoyo" userId="541c4884-d134-4845-bad1-401a543e6c58" providerId="ADAL" clId="{F719F3FB-8DA2-44BC-9F11-62C82A232527}" dt="2021-12-13T08:58:07.280" v="315" actId="21"/>
          <ac:graphicFrameMkLst>
            <pc:docMk/>
            <pc:sldMk cId="712868902" sldId="297"/>
            <ac:graphicFrameMk id="21" creationId="{4ECD8425-D395-445D-88F3-DC2074101D0D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01:48.579" v="384" actId="1076"/>
          <ac:graphicFrameMkLst>
            <pc:docMk/>
            <pc:sldMk cId="712868902" sldId="297"/>
            <ac:graphicFrameMk id="22" creationId="{5B0C3B92-7B3B-4BA8-904D-393948B92CAF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01:48.579" v="384" actId="1076"/>
          <ac:graphicFrameMkLst>
            <pc:docMk/>
            <pc:sldMk cId="712868902" sldId="297"/>
            <ac:graphicFrameMk id="23" creationId="{B2A0C056-9A98-4FB6-B683-CCD28DCB4EAE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02:23.206" v="396" actId="1076"/>
          <ac:graphicFrameMkLst>
            <pc:docMk/>
            <pc:sldMk cId="712868902" sldId="297"/>
            <ac:graphicFrameMk id="25" creationId="{C5722BF8-EC15-4650-AB63-DE2297630BB3}"/>
          </ac:graphicFrameMkLst>
        </pc:graphicFrameChg>
        <pc:graphicFrameChg chg="del">
          <ac:chgData name="Rhio Sutoyo" userId="541c4884-d134-4845-bad1-401a543e6c58" providerId="ADAL" clId="{F719F3FB-8DA2-44BC-9F11-62C82A232527}" dt="2021-12-13T08:58:07.280" v="315" actId="21"/>
          <ac:graphicFrameMkLst>
            <pc:docMk/>
            <pc:sldMk cId="712868902" sldId="297"/>
            <ac:graphicFrameMk id="29" creationId="{673258C9-CE89-4089-BC48-966203922451}"/>
          </ac:graphicFrameMkLst>
        </pc:graphicFrameChg>
        <pc:picChg chg="add mod modCrop">
          <ac:chgData name="Rhio Sutoyo" userId="541c4884-d134-4845-bad1-401a543e6c58" providerId="ADAL" clId="{F719F3FB-8DA2-44BC-9F11-62C82A232527}" dt="2021-12-13T09:01:52.073" v="386" actId="1076"/>
          <ac:picMkLst>
            <pc:docMk/>
            <pc:sldMk cId="712868902" sldId="297"/>
            <ac:picMk id="4" creationId="{330109A7-7B50-4B49-8B73-29D7F9F52065}"/>
          </ac:picMkLst>
        </pc:picChg>
        <pc:picChg chg="add mod">
          <ac:chgData name="Rhio Sutoyo" userId="541c4884-d134-4845-bad1-401a543e6c58" providerId="ADAL" clId="{F719F3FB-8DA2-44BC-9F11-62C82A232527}" dt="2021-12-13T09:01:38.731" v="382" actId="1076"/>
          <ac:picMkLst>
            <pc:docMk/>
            <pc:sldMk cId="712868902" sldId="297"/>
            <ac:picMk id="8" creationId="{A38BE1B5-05D7-463C-8AEE-F38642DEB2B8}"/>
          </ac:picMkLst>
        </pc:picChg>
      </pc:sldChg>
      <pc:sldChg chg="addSp delSp modSp add del mod">
        <pc:chgData name="Rhio Sutoyo" userId="541c4884-d134-4845-bad1-401a543e6c58" providerId="ADAL" clId="{F719F3FB-8DA2-44BC-9F11-62C82A232527}" dt="2021-12-13T09:09:06.904" v="470" actId="1076"/>
        <pc:sldMkLst>
          <pc:docMk/>
          <pc:sldMk cId="4052640704" sldId="298"/>
        </pc:sldMkLst>
        <pc:spChg chg="del">
          <ac:chgData name="Rhio Sutoyo" userId="541c4884-d134-4845-bad1-401a543e6c58" providerId="ADAL" clId="{F719F3FB-8DA2-44BC-9F11-62C82A232527}" dt="2021-12-13T09:02:39.979" v="400" actId="21"/>
          <ac:spMkLst>
            <pc:docMk/>
            <pc:sldMk cId="4052640704" sldId="298"/>
            <ac:spMk id="5" creationId="{9838C009-273A-455A-AA4C-773ECDC4A875}"/>
          </ac:spMkLst>
        </pc:spChg>
        <pc:spChg chg="add mod">
          <ac:chgData name="Rhio Sutoyo" userId="541c4884-d134-4845-bad1-401a543e6c58" providerId="ADAL" clId="{F719F3FB-8DA2-44BC-9F11-62C82A232527}" dt="2021-12-13T09:09:06.904" v="470" actId="1076"/>
          <ac:spMkLst>
            <pc:docMk/>
            <pc:sldMk cId="4052640704" sldId="298"/>
            <ac:spMk id="14" creationId="{0E4CEE76-8856-474C-B6B8-41D897388A25}"/>
          </ac:spMkLst>
        </pc:spChg>
        <pc:spChg chg="add mod">
          <ac:chgData name="Rhio Sutoyo" userId="541c4884-d134-4845-bad1-401a543e6c58" providerId="ADAL" clId="{F719F3FB-8DA2-44BC-9F11-62C82A232527}" dt="2021-12-13T09:09:06.904" v="470" actId="1076"/>
          <ac:spMkLst>
            <pc:docMk/>
            <pc:sldMk cId="4052640704" sldId="298"/>
            <ac:spMk id="17" creationId="{C68F30DF-8EF0-4C03-9C5B-4400E4CD15AD}"/>
          </ac:spMkLst>
        </pc:spChg>
        <pc:spChg chg="del">
          <ac:chgData name="Rhio Sutoyo" userId="541c4884-d134-4845-bad1-401a543e6c58" providerId="ADAL" clId="{F719F3FB-8DA2-44BC-9F11-62C82A232527}" dt="2021-12-13T09:02:39.979" v="400" actId="21"/>
          <ac:spMkLst>
            <pc:docMk/>
            <pc:sldMk cId="4052640704" sldId="298"/>
            <ac:spMk id="24" creationId="{1541F31A-29DE-4D47-87AF-19D608BF32BD}"/>
          </ac:spMkLst>
        </pc:spChg>
        <pc:graphicFrameChg chg="add mod modGraphic">
          <ac:chgData name="Rhio Sutoyo" userId="541c4884-d134-4845-bad1-401a543e6c58" providerId="ADAL" clId="{F719F3FB-8DA2-44BC-9F11-62C82A232527}" dt="2021-12-13T09:06:02.874" v="455" actId="1076"/>
          <ac:graphicFrameMkLst>
            <pc:docMk/>
            <pc:sldMk cId="4052640704" sldId="298"/>
            <ac:graphicFrameMk id="13" creationId="{D9278F66-C90B-4912-A03C-7CFC744FD3E3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09:00.185" v="467" actId="1076"/>
          <ac:graphicFrameMkLst>
            <pc:docMk/>
            <pc:sldMk cId="4052640704" sldId="298"/>
            <ac:graphicFrameMk id="18" creationId="{3CB85755-A85E-409B-8F96-451BBB1CAC83}"/>
          </ac:graphicFrameMkLst>
        </pc:graphicFrameChg>
        <pc:graphicFrameChg chg="del">
          <ac:chgData name="Rhio Sutoyo" userId="541c4884-d134-4845-bad1-401a543e6c58" providerId="ADAL" clId="{F719F3FB-8DA2-44BC-9F11-62C82A232527}" dt="2021-12-13T09:02:39.979" v="400" actId="21"/>
          <ac:graphicFrameMkLst>
            <pc:docMk/>
            <pc:sldMk cId="4052640704" sldId="298"/>
            <ac:graphicFrameMk id="22" creationId="{5B0C3B92-7B3B-4BA8-904D-393948B92CAF}"/>
          </ac:graphicFrameMkLst>
        </pc:graphicFrameChg>
        <pc:graphicFrameChg chg="del">
          <ac:chgData name="Rhio Sutoyo" userId="541c4884-d134-4845-bad1-401a543e6c58" providerId="ADAL" clId="{F719F3FB-8DA2-44BC-9F11-62C82A232527}" dt="2021-12-13T09:02:39.979" v="400" actId="21"/>
          <ac:graphicFrameMkLst>
            <pc:docMk/>
            <pc:sldMk cId="4052640704" sldId="298"/>
            <ac:graphicFrameMk id="23" creationId="{B2A0C056-9A98-4FB6-B683-CCD28DCB4EAE}"/>
          </ac:graphicFrameMkLst>
        </pc:graphicFrameChg>
        <pc:graphicFrameChg chg="mod modGraphic">
          <ac:chgData name="Rhio Sutoyo" userId="541c4884-d134-4845-bad1-401a543e6c58" providerId="ADAL" clId="{F719F3FB-8DA2-44BC-9F11-62C82A232527}" dt="2021-12-13T09:09:03.694" v="468" actId="1076"/>
          <ac:graphicFrameMkLst>
            <pc:docMk/>
            <pc:sldMk cId="4052640704" sldId="298"/>
            <ac:graphicFrameMk id="25" creationId="{C5722BF8-EC15-4650-AB63-DE2297630BB3}"/>
          </ac:graphicFrameMkLst>
        </pc:graphicFrameChg>
        <pc:picChg chg="add mod">
          <ac:chgData name="Rhio Sutoyo" userId="541c4884-d134-4845-bad1-401a543e6c58" providerId="ADAL" clId="{F719F3FB-8DA2-44BC-9F11-62C82A232527}" dt="2021-12-13T09:05:52.735" v="453" actId="1076"/>
          <ac:picMkLst>
            <pc:docMk/>
            <pc:sldMk cId="4052640704" sldId="298"/>
            <ac:picMk id="3" creationId="{82356718-0A36-48CA-9D57-9D8C7D21E099}"/>
          </ac:picMkLst>
        </pc:picChg>
        <pc:picChg chg="del">
          <ac:chgData name="Rhio Sutoyo" userId="541c4884-d134-4845-bad1-401a543e6c58" providerId="ADAL" clId="{F719F3FB-8DA2-44BC-9F11-62C82A232527}" dt="2021-12-13T09:02:39.979" v="400" actId="21"/>
          <ac:picMkLst>
            <pc:docMk/>
            <pc:sldMk cId="4052640704" sldId="298"/>
            <ac:picMk id="4" creationId="{330109A7-7B50-4B49-8B73-29D7F9F52065}"/>
          </ac:picMkLst>
        </pc:picChg>
        <pc:picChg chg="add mod">
          <ac:chgData name="Rhio Sutoyo" userId="541c4884-d134-4845-bad1-401a543e6c58" providerId="ADAL" clId="{F719F3FB-8DA2-44BC-9F11-62C82A232527}" dt="2021-12-13T09:05:43.570" v="450" actId="1076"/>
          <ac:picMkLst>
            <pc:docMk/>
            <pc:sldMk cId="4052640704" sldId="298"/>
            <ac:picMk id="7" creationId="{849E0F42-8E38-4A87-A291-C6C3C4B7CC0C}"/>
          </ac:picMkLst>
        </pc:picChg>
        <pc:picChg chg="del">
          <ac:chgData name="Rhio Sutoyo" userId="541c4884-d134-4845-bad1-401a543e6c58" providerId="ADAL" clId="{F719F3FB-8DA2-44BC-9F11-62C82A232527}" dt="2021-12-13T09:02:39.979" v="400" actId="21"/>
          <ac:picMkLst>
            <pc:docMk/>
            <pc:sldMk cId="4052640704" sldId="298"/>
            <ac:picMk id="8" creationId="{A38BE1B5-05D7-463C-8AEE-F38642DEB2B8}"/>
          </ac:picMkLst>
        </pc:picChg>
      </pc:sldChg>
      <pc:sldChg chg="addSp delSp modSp add mod">
        <pc:chgData name="Rhio Sutoyo" userId="541c4884-d134-4845-bad1-401a543e6c58" providerId="ADAL" clId="{F719F3FB-8DA2-44BC-9F11-62C82A232527}" dt="2021-12-13T09:10:01.274" v="492" actId="207"/>
        <pc:sldMkLst>
          <pc:docMk/>
          <pc:sldMk cId="2992482023" sldId="299"/>
        </pc:sldMkLst>
        <pc:spChg chg="del">
          <ac:chgData name="Rhio Sutoyo" userId="541c4884-d134-4845-bad1-401a543e6c58" providerId="ADAL" clId="{F719F3FB-8DA2-44BC-9F11-62C82A232527}" dt="2021-12-13T09:09:14.745" v="472" actId="21"/>
          <ac:spMkLst>
            <pc:docMk/>
            <pc:sldMk cId="2992482023" sldId="299"/>
            <ac:spMk id="14" creationId="{0E4CEE76-8856-474C-B6B8-41D897388A25}"/>
          </ac:spMkLst>
        </pc:spChg>
        <pc:spChg chg="add mod">
          <ac:chgData name="Rhio Sutoyo" userId="541c4884-d134-4845-bad1-401a543e6c58" providerId="ADAL" clId="{F719F3FB-8DA2-44BC-9F11-62C82A232527}" dt="2021-12-13T09:09:46.617" v="481" actId="1076"/>
          <ac:spMkLst>
            <pc:docMk/>
            <pc:sldMk cId="2992482023" sldId="299"/>
            <ac:spMk id="15" creationId="{0678D6A7-5623-4D42-83F0-B3D4BC964BF6}"/>
          </ac:spMkLst>
        </pc:spChg>
        <pc:spChg chg="del">
          <ac:chgData name="Rhio Sutoyo" userId="541c4884-d134-4845-bad1-401a543e6c58" providerId="ADAL" clId="{F719F3FB-8DA2-44BC-9F11-62C82A232527}" dt="2021-12-13T09:09:14.745" v="472" actId="21"/>
          <ac:spMkLst>
            <pc:docMk/>
            <pc:sldMk cId="2992482023" sldId="299"/>
            <ac:spMk id="17" creationId="{C68F30DF-8EF0-4C03-9C5B-4400E4CD15AD}"/>
          </ac:spMkLst>
        </pc:spChg>
        <pc:graphicFrameChg chg="del">
          <ac:chgData name="Rhio Sutoyo" userId="541c4884-d134-4845-bad1-401a543e6c58" providerId="ADAL" clId="{F719F3FB-8DA2-44BC-9F11-62C82A232527}" dt="2021-12-13T09:09:14.745" v="472" actId="21"/>
          <ac:graphicFrameMkLst>
            <pc:docMk/>
            <pc:sldMk cId="2992482023" sldId="299"/>
            <ac:graphicFrameMk id="13" creationId="{D9278F66-C90B-4912-A03C-7CFC744FD3E3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09:58.947" v="491" actId="1076"/>
          <ac:graphicFrameMkLst>
            <pc:docMk/>
            <pc:sldMk cId="2992482023" sldId="299"/>
            <ac:graphicFrameMk id="16" creationId="{64B39CE0-D495-4738-A143-B479CBCD3A23}"/>
          </ac:graphicFrameMkLst>
        </pc:graphicFrameChg>
        <pc:graphicFrameChg chg="mod modGraphic">
          <ac:chgData name="Rhio Sutoyo" userId="541c4884-d134-4845-bad1-401a543e6c58" providerId="ADAL" clId="{F719F3FB-8DA2-44BC-9F11-62C82A232527}" dt="2021-12-13T09:10:01.274" v="492" actId="207"/>
          <ac:graphicFrameMkLst>
            <pc:docMk/>
            <pc:sldMk cId="2992482023" sldId="299"/>
            <ac:graphicFrameMk id="18" creationId="{3CB85755-A85E-409B-8F96-451BBB1CAC83}"/>
          </ac:graphicFrameMkLst>
        </pc:graphicFrameChg>
        <pc:graphicFrameChg chg="del">
          <ac:chgData name="Rhio Sutoyo" userId="541c4884-d134-4845-bad1-401a543e6c58" providerId="ADAL" clId="{F719F3FB-8DA2-44BC-9F11-62C82A232527}" dt="2021-12-13T09:09:14.745" v="472" actId="21"/>
          <ac:graphicFrameMkLst>
            <pc:docMk/>
            <pc:sldMk cId="2992482023" sldId="299"/>
            <ac:graphicFrameMk id="25" creationId="{C5722BF8-EC15-4650-AB63-DE2297630BB3}"/>
          </ac:graphicFrameMkLst>
        </pc:graphicFrameChg>
        <pc:picChg chg="del">
          <ac:chgData name="Rhio Sutoyo" userId="541c4884-d134-4845-bad1-401a543e6c58" providerId="ADAL" clId="{F719F3FB-8DA2-44BC-9F11-62C82A232527}" dt="2021-12-13T09:09:14.745" v="472" actId="21"/>
          <ac:picMkLst>
            <pc:docMk/>
            <pc:sldMk cId="2992482023" sldId="299"/>
            <ac:picMk id="3" creationId="{82356718-0A36-48CA-9D57-9D8C7D21E099}"/>
          </ac:picMkLst>
        </pc:picChg>
        <pc:picChg chg="add mod">
          <ac:chgData name="Rhio Sutoyo" userId="541c4884-d134-4845-bad1-401a543e6c58" providerId="ADAL" clId="{F719F3FB-8DA2-44BC-9F11-62C82A232527}" dt="2021-12-13T09:09:36.950" v="478" actId="1076"/>
          <ac:picMkLst>
            <pc:docMk/>
            <pc:sldMk cId="2992482023" sldId="299"/>
            <ac:picMk id="4" creationId="{CEB5A265-9C62-45E1-8483-8885E8F0C5AD}"/>
          </ac:picMkLst>
        </pc:picChg>
        <pc:picChg chg="del">
          <ac:chgData name="Rhio Sutoyo" userId="541c4884-d134-4845-bad1-401a543e6c58" providerId="ADAL" clId="{F719F3FB-8DA2-44BC-9F11-62C82A232527}" dt="2021-12-13T09:09:14.745" v="472" actId="21"/>
          <ac:picMkLst>
            <pc:docMk/>
            <pc:sldMk cId="2992482023" sldId="299"/>
            <ac:picMk id="7" creationId="{849E0F42-8E38-4A87-A291-C6C3C4B7CC0C}"/>
          </ac:picMkLst>
        </pc:picChg>
      </pc:sldChg>
      <pc:sldChg chg="add del">
        <pc:chgData name="Rhio Sutoyo" userId="541c4884-d134-4845-bad1-401a543e6c58" providerId="ADAL" clId="{F719F3FB-8DA2-44BC-9F11-62C82A232527}" dt="2021-12-13T09:08:34.473" v="457" actId="2890"/>
        <pc:sldMkLst>
          <pc:docMk/>
          <pc:sldMk cId="3106476757" sldId="299"/>
        </pc:sldMkLst>
      </pc:sldChg>
      <pc:sldChg chg="modSp add del mod">
        <pc:chgData name="Rhio Sutoyo" userId="541c4884-d134-4845-bad1-401a543e6c58" providerId="ADAL" clId="{F719F3FB-8DA2-44BC-9F11-62C82A232527}" dt="2021-12-13T09:40:08.228" v="526" actId="2696"/>
        <pc:sldMkLst>
          <pc:docMk/>
          <pc:sldMk cId="2098245254" sldId="300"/>
        </pc:sldMkLst>
        <pc:picChg chg="mod">
          <ac:chgData name="Rhio Sutoyo" userId="541c4884-d134-4845-bad1-401a543e6c58" providerId="ADAL" clId="{F719F3FB-8DA2-44BC-9F11-62C82A232527}" dt="2021-12-13T09:40:02.151" v="525" actId="1076"/>
          <ac:picMkLst>
            <pc:docMk/>
            <pc:sldMk cId="2098245254" sldId="300"/>
            <ac:picMk id="9220" creationId="{00000000-0000-0000-0000-000000000000}"/>
          </ac:picMkLst>
        </pc:picChg>
      </pc:sldChg>
      <pc:sldChg chg="addSp delSp modSp add mod">
        <pc:chgData name="Rhio Sutoyo" userId="541c4884-d134-4845-bad1-401a543e6c58" providerId="ADAL" clId="{F719F3FB-8DA2-44BC-9F11-62C82A232527}" dt="2021-12-13T09:50:10.859" v="694" actId="1076"/>
        <pc:sldMkLst>
          <pc:docMk/>
          <pc:sldMk cId="3205203652" sldId="300"/>
        </pc:sldMkLst>
        <pc:spChg chg="mod">
          <ac:chgData name="Rhio Sutoyo" userId="541c4884-d134-4845-bad1-401a543e6c58" providerId="ADAL" clId="{F719F3FB-8DA2-44BC-9F11-62C82A232527}" dt="2021-12-13T09:50:05.843" v="691" actId="14100"/>
          <ac:spMkLst>
            <pc:docMk/>
            <pc:sldMk cId="3205203652" sldId="300"/>
            <ac:spMk id="2" creationId="{6F78CD61-9BD0-4B3B-A416-F01BFF6EA34A}"/>
          </ac:spMkLst>
        </pc:spChg>
        <pc:spChg chg="add mod">
          <ac:chgData name="Rhio Sutoyo" userId="541c4884-d134-4845-bad1-401a543e6c58" providerId="ADAL" clId="{F719F3FB-8DA2-44BC-9F11-62C82A232527}" dt="2021-12-13T09:50:08.467" v="692" actId="1076"/>
          <ac:spMkLst>
            <pc:docMk/>
            <pc:sldMk cId="3205203652" sldId="300"/>
            <ac:spMk id="6" creationId="{ED01039C-11D0-4D27-9EC9-31F9937EF150}"/>
          </ac:spMkLst>
        </pc:spChg>
        <pc:spChg chg="del">
          <ac:chgData name="Rhio Sutoyo" userId="541c4884-d134-4845-bad1-401a543e6c58" providerId="ADAL" clId="{F719F3FB-8DA2-44BC-9F11-62C82A232527}" dt="2021-12-13T09:50:01.350" v="689" actId="21"/>
          <ac:spMkLst>
            <pc:docMk/>
            <pc:sldMk cId="3205203652" sldId="300"/>
            <ac:spMk id="9218" creationId="{00000000-0000-0000-0000-000000000000}"/>
          </ac:spMkLst>
        </pc:spChg>
        <pc:picChg chg="mod">
          <ac:chgData name="Rhio Sutoyo" userId="541c4884-d134-4845-bad1-401a543e6c58" providerId="ADAL" clId="{F719F3FB-8DA2-44BC-9F11-62C82A232527}" dt="2021-12-13T09:50:10.859" v="694" actId="1076"/>
          <ac:picMkLst>
            <pc:docMk/>
            <pc:sldMk cId="3205203652" sldId="300"/>
            <ac:picMk id="5" creationId="{1FEFD3D7-89D7-4B41-B046-31049C01212D}"/>
          </ac:picMkLst>
        </pc:picChg>
      </pc:sldChg>
      <pc:sldChg chg="addSp delSp modSp add mod">
        <pc:chgData name="Rhio Sutoyo" userId="541c4884-d134-4845-bad1-401a543e6c58" providerId="ADAL" clId="{F719F3FB-8DA2-44BC-9F11-62C82A232527}" dt="2021-12-13T09:57:09.295" v="713" actId="1076"/>
        <pc:sldMkLst>
          <pc:docMk/>
          <pc:sldMk cId="4239050564" sldId="301"/>
        </pc:sldMkLst>
        <pc:spChg chg="del">
          <ac:chgData name="Rhio Sutoyo" userId="541c4884-d134-4845-bad1-401a543e6c58" providerId="ADAL" clId="{F719F3FB-8DA2-44BC-9F11-62C82A232527}" dt="2021-12-13T09:56:24.779" v="698" actId="21"/>
          <ac:spMkLst>
            <pc:docMk/>
            <pc:sldMk cId="4239050564" sldId="301"/>
            <ac:spMk id="2" creationId="{6F78CD61-9BD0-4B3B-A416-F01BFF6EA34A}"/>
          </ac:spMkLst>
        </pc:spChg>
        <pc:spChg chg="del">
          <ac:chgData name="Rhio Sutoyo" userId="541c4884-d134-4845-bad1-401a543e6c58" providerId="ADAL" clId="{F719F3FB-8DA2-44BC-9F11-62C82A232527}" dt="2021-12-13T09:56:24.779" v="698" actId="21"/>
          <ac:spMkLst>
            <pc:docMk/>
            <pc:sldMk cId="4239050564" sldId="301"/>
            <ac:spMk id="6" creationId="{ED01039C-11D0-4D27-9EC9-31F9937EF150}"/>
          </ac:spMkLst>
        </pc:spChg>
        <pc:spChg chg="mod">
          <ac:chgData name="Rhio Sutoyo" userId="541c4884-d134-4845-bad1-401a543e6c58" providerId="ADAL" clId="{F719F3FB-8DA2-44BC-9F11-62C82A232527}" dt="2021-12-13T09:56:55.604" v="712"/>
          <ac:spMkLst>
            <pc:docMk/>
            <pc:sldMk cId="4239050564" sldId="301"/>
            <ac:spMk id="9219" creationId="{00000000-0000-0000-0000-000000000000}"/>
          </ac:spMkLst>
        </pc:spChg>
        <pc:graphicFrameChg chg="add del mod">
          <ac:chgData name="Rhio Sutoyo" userId="541c4884-d134-4845-bad1-401a543e6c58" providerId="ADAL" clId="{F719F3FB-8DA2-44BC-9F11-62C82A232527}" dt="2021-12-13T09:56:27.520" v="700"/>
          <ac:graphicFrameMkLst>
            <pc:docMk/>
            <pc:sldMk cId="4239050564" sldId="301"/>
            <ac:graphicFrameMk id="3" creationId="{F4A02E21-495D-4AB6-8A92-D6947A306930}"/>
          </ac:graphicFrameMkLst>
        </pc:graphicFrameChg>
        <pc:graphicFrameChg chg="add mod modGraphic">
          <ac:chgData name="Rhio Sutoyo" userId="541c4884-d134-4845-bad1-401a543e6c58" providerId="ADAL" clId="{F719F3FB-8DA2-44BC-9F11-62C82A232527}" dt="2021-12-13T09:57:09.295" v="713" actId="1076"/>
          <ac:graphicFrameMkLst>
            <pc:docMk/>
            <pc:sldMk cId="4239050564" sldId="301"/>
            <ac:graphicFrameMk id="4" creationId="{F3CD00A0-3627-4F6A-86A5-AB97738CE6A5}"/>
          </ac:graphicFrameMkLst>
        </pc:graphicFrameChg>
        <pc:picChg chg="del">
          <ac:chgData name="Rhio Sutoyo" userId="541c4884-d134-4845-bad1-401a543e6c58" providerId="ADAL" clId="{F719F3FB-8DA2-44BC-9F11-62C82A232527}" dt="2021-12-13T09:56:24.779" v="698" actId="21"/>
          <ac:picMkLst>
            <pc:docMk/>
            <pc:sldMk cId="4239050564" sldId="301"/>
            <ac:picMk id="5" creationId="{1FEFD3D7-89D7-4B41-B046-31049C01212D}"/>
          </ac:picMkLst>
        </pc:picChg>
      </pc:sldChg>
      <pc:sldMasterChg chg="delSldLayout">
        <pc:chgData name="Rhio Sutoyo" userId="541c4884-d134-4845-bad1-401a543e6c58" providerId="ADAL" clId="{F719F3FB-8DA2-44BC-9F11-62C82A232527}" dt="2021-12-13T09:57:13.093" v="714" actId="2696"/>
        <pc:sldMasterMkLst>
          <pc:docMk/>
          <pc:sldMasterMk cId="2818913940" sldId="2147483648"/>
        </pc:sldMasterMkLst>
        <pc:sldLayoutChg chg="del">
          <pc:chgData name="Rhio Sutoyo" userId="541c4884-d134-4845-bad1-401a543e6c58" providerId="ADAL" clId="{F719F3FB-8DA2-44BC-9F11-62C82A232527}" dt="2021-12-13T09:57:13.093" v="714" actId="2696"/>
          <pc:sldLayoutMkLst>
            <pc:docMk/>
            <pc:sldMasterMk cId="2818913940" sldId="2147483648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6B84-1F85-4BD4-B936-0ADD08DF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773238"/>
            <a:ext cx="8642350" cy="48244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BA8F-D1A0-4471-93C4-0D0C914D8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12/01/2022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 dirty="0"/>
              <a:t>7 – </a:t>
            </a:r>
            <a:r>
              <a:rPr lang="id-ID" dirty="0"/>
              <a:t>Huffman Code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46167"/>
            <a:ext cx="5832648" cy="602401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8A6642-9C57-42DD-A54A-F29D9173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81765"/>
              </p:ext>
            </p:extLst>
          </p:nvPr>
        </p:nvGraphicFramePr>
        <p:xfrm>
          <a:off x="2051720" y="1921976"/>
          <a:ext cx="4551551" cy="670560"/>
        </p:xfrm>
        <a:graphic>
          <a:graphicData uri="http://schemas.openxmlformats.org/drawingml/2006/table">
            <a:tbl>
              <a:tblPr/>
              <a:tblGrid>
                <a:gridCol w="568740">
                  <a:extLst>
                    <a:ext uri="{9D8B030D-6E8A-4147-A177-3AD203B41FA5}">
                      <a16:colId xmlns:a16="http://schemas.microsoft.com/office/drawing/2014/main" val="1849954546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217283801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4076928382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73453907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1553378096"/>
                    </a:ext>
                  </a:extLst>
                </a:gridCol>
                <a:gridCol w="567110">
                  <a:extLst>
                    <a:ext uri="{9D8B030D-6E8A-4147-A177-3AD203B41FA5}">
                      <a16:colId xmlns:a16="http://schemas.microsoft.com/office/drawing/2014/main" val="1106625862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568740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BD0327A-F12F-4C83-A04A-989386B46691}"/>
              </a:ext>
            </a:extLst>
          </p:cNvPr>
          <p:cNvGrpSpPr/>
          <p:nvPr/>
        </p:nvGrpSpPr>
        <p:grpSpPr>
          <a:xfrm>
            <a:off x="6985572" y="1124744"/>
            <a:ext cx="1297409" cy="2029566"/>
            <a:chOff x="6324323" y="1883448"/>
            <a:chExt cx="1632052" cy="25530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FA735E-7D4F-43A3-9B57-79B2B7C1B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6899" y="1883448"/>
              <a:ext cx="1619476" cy="2553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3D528D-1757-43C3-84DC-457202D67190}"/>
                </a:ext>
              </a:extLst>
            </p:cNvPr>
            <p:cNvSpPr/>
            <p:nvPr/>
          </p:nvSpPr>
          <p:spPr>
            <a:xfrm>
              <a:off x="6324323" y="1883448"/>
              <a:ext cx="407917" cy="7534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ECD8425-D395-445D-88F3-DC207410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47466"/>
              </p:ext>
            </p:extLst>
          </p:nvPr>
        </p:nvGraphicFramePr>
        <p:xfrm>
          <a:off x="2060848" y="4036632"/>
          <a:ext cx="4551552" cy="670560"/>
        </p:xfrm>
        <a:graphic>
          <a:graphicData uri="http://schemas.openxmlformats.org/drawingml/2006/table">
            <a:tbl>
              <a:tblPr/>
              <a:tblGrid>
                <a:gridCol w="649957">
                  <a:extLst>
                    <a:ext uri="{9D8B030D-6E8A-4147-A177-3AD203B41FA5}">
                      <a16:colId xmlns:a16="http://schemas.microsoft.com/office/drawing/2014/main" val="4076928382"/>
                    </a:ext>
                  </a:extLst>
                </a:gridCol>
                <a:gridCol w="649957">
                  <a:extLst>
                    <a:ext uri="{9D8B030D-6E8A-4147-A177-3AD203B41FA5}">
                      <a16:colId xmlns:a16="http://schemas.microsoft.com/office/drawing/2014/main" val="3734539076"/>
                    </a:ext>
                  </a:extLst>
                </a:gridCol>
                <a:gridCol w="651817">
                  <a:extLst>
                    <a:ext uri="{9D8B030D-6E8A-4147-A177-3AD203B41FA5}">
                      <a16:colId xmlns:a16="http://schemas.microsoft.com/office/drawing/2014/main" val="1553378096"/>
                    </a:ext>
                  </a:extLst>
                </a:gridCol>
                <a:gridCol w="648092">
                  <a:extLst>
                    <a:ext uri="{9D8B030D-6E8A-4147-A177-3AD203B41FA5}">
                      <a16:colId xmlns:a16="http://schemas.microsoft.com/office/drawing/2014/main" val="1106625862"/>
                    </a:ext>
                  </a:extLst>
                </a:gridCol>
                <a:gridCol w="651817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649956">
                  <a:extLst>
                    <a:ext uri="{9D8B030D-6E8A-4147-A177-3AD203B41FA5}">
                      <a16:colId xmlns:a16="http://schemas.microsoft.com/office/drawing/2014/main" val="746882072"/>
                    </a:ext>
                  </a:extLst>
                </a:gridCol>
                <a:gridCol w="649956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FC67D81-216D-40C4-9A6D-3BD01653A209}"/>
              </a:ext>
            </a:extLst>
          </p:cNvPr>
          <p:cNvGrpSpPr/>
          <p:nvPr/>
        </p:nvGrpSpPr>
        <p:grpSpPr>
          <a:xfrm>
            <a:off x="6995569" y="3343580"/>
            <a:ext cx="1287412" cy="2173652"/>
            <a:chOff x="6400202" y="3541108"/>
            <a:chExt cx="1648055" cy="258714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753D77-C059-41E0-B4C8-8DE45A1E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202" y="3575196"/>
              <a:ext cx="1648055" cy="25530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531FF7-9004-42AA-8E58-107A47A9B8FE}"/>
                </a:ext>
              </a:extLst>
            </p:cNvPr>
            <p:cNvSpPr/>
            <p:nvPr/>
          </p:nvSpPr>
          <p:spPr>
            <a:xfrm>
              <a:off x="6453708" y="3541108"/>
              <a:ext cx="566564" cy="823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37D5A2C-5143-4CC5-8904-A358B7E02304}"/>
              </a:ext>
            </a:extLst>
          </p:cNvPr>
          <p:cNvSpPr/>
          <p:nvPr/>
        </p:nvSpPr>
        <p:spPr>
          <a:xfrm>
            <a:off x="4139952" y="2813811"/>
            <a:ext cx="576064" cy="766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297976A-3413-4BC6-B6EA-199940778196}"/>
              </a:ext>
            </a:extLst>
          </p:cNvPr>
          <p:cNvSpPr/>
          <p:nvPr/>
        </p:nvSpPr>
        <p:spPr>
          <a:xfrm>
            <a:off x="4139952" y="4966644"/>
            <a:ext cx="576064" cy="766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3258C9-CE89-4089-BC48-966203922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5666"/>
              </p:ext>
            </p:extLst>
          </p:nvPr>
        </p:nvGraphicFramePr>
        <p:xfrm>
          <a:off x="3419872" y="5965338"/>
          <a:ext cx="3192530" cy="670560"/>
        </p:xfrm>
        <a:graphic>
          <a:graphicData uri="http://schemas.openxmlformats.org/drawingml/2006/table">
            <a:tbl>
              <a:tblPr/>
              <a:tblGrid>
                <a:gridCol w="533358">
                  <a:extLst>
                    <a:ext uri="{9D8B030D-6E8A-4147-A177-3AD203B41FA5}">
                      <a16:colId xmlns:a16="http://schemas.microsoft.com/office/drawing/2014/main" val="1553378096"/>
                    </a:ext>
                  </a:extLst>
                </a:gridCol>
                <a:gridCol w="530309">
                  <a:extLst>
                    <a:ext uri="{9D8B030D-6E8A-4147-A177-3AD203B41FA5}">
                      <a16:colId xmlns:a16="http://schemas.microsoft.com/office/drawing/2014/main" val="1106625862"/>
                    </a:ext>
                  </a:extLst>
                </a:gridCol>
                <a:gridCol w="533358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746882072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96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46167"/>
            <a:ext cx="5832648" cy="602401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B0C3B92-7B3B-4BA8-904D-393948B9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03289"/>
              </p:ext>
            </p:extLst>
          </p:nvPr>
        </p:nvGraphicFramePr>
        <p:xfrm>
          <a:off x="3275856" y="1328019"/>
          <a:ext cx="3192530" cy="670560"/>
        </p:xfrm>
        <a:graphic>
          <a:graphicData uri="http://schemas.openxmlformats.org/drawingml/2006/table">
            <a:tbl>
              <a:tblPr/>
              <a:tblGrid>
                <a:gridCol w="533358">
                  <a:extLst>
                    <a:ext uri="{9D8B030D-6E8A-4147-A177-3AD203B41FA5}">
                      <a16:colId xmlns:a16="http://schemas.microsoft.com/office/drawing/2014/main" val="1553378096"/>
                    </a:ext>
                  </a:extLst>
                </a:gridCol>
                <a:gridCol w="530309">
                  <a:extLst>
                    <a:ext uri="{9D8B030D-6E8A-4147-A177-3AD203B41FA5}">
                      <a16:colId xmlns:a16="http://schemas.microsoft.com/office/drawing/2014/main" val="1106625862"/>
                    </a:ext>
                  </a:extLst>
                </a:gridCol>
                <a:gridCol w="533358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746882072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31835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0109A7-7B50-4B49-8B73-29D7F9F5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b="1660"/>
          <a:stretch/>
        </p:blipFill>
        <p:spPr>
          <a:xfrm>
            <a:off x="7046360" y="931118"/>
            <a:ext cx="1152128" cy="149366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838C009-273A-455A-AA4C-773ECDC4A875}"/>
              </a:ext>
            </a:extLst>
          </p:cNvPr>
          <p:cNvSpPr/>
          <p:nvPr/>
        </p:nvSpPr>
        <p:spPr>
          <a:xfrm>
            <a:off x="4554129" y="2364980"/>
            <a:ext cx="635983" cy="6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2A0C056-9A98-4FB6-B683-CCD28DCB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88935"/>
              </p:ext>
            </p:extLst>
          </p:nvPr>
        </p:nvGraphicFramePr>
        <p:xfrm>
          <a:off x="3851916" y="3429000"/>
          <a:ext cx="2616470" cy="670560"/>
        </p:xfrm>
        <a:graphic>
          <a:graphicData uri="http://schemas.openxmlformats.org/drawingml/2006/table">
            <a:tbl>
              <a:tblPr/>
              <a:tblGrid>
                <a:gridCol w="524490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522995">
                  <a:extLst>
                    <a:ext uri="{9D8B030D-6E8A-4147-A177-3AD203B41FA5}">
                      <a16:colId xmlns:a16="http://schemas.microsoft.com/office/drawing/2014/main" val="746882072"/>
                    </a:ext>
                  </a:extLst>
                </a:gridCol>
                <a:gridCol w="522995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2995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  <a:gridCol w="522995">
                  <a:extLst>
                    <a:ext uri="{9D8B030D-6E8A-4147-A177-3AD203B41FA5}">
                      <a16:colId xmlns:a16="http://schemas.microsoft.com/office/drawing/2014/main" val="3611152849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38BE1B5-05D7-463C-8AEE-F38642DE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0" y="2726749"/>
            <a:ext cx="1630096" cy="2904103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1541F31A-29DE-4D47-87AF-19D608BF32BD}"/>
              </a:ext>
            </a:extLst>
          </p:cNvPr>
          <p:cNvSpPr/>
          <p:nvPr/>
        </p:nvSpPr>
        <p:spPr>
          <a:xfrm>
            <a:off x="4554129" y="4456437"/>
            <a:ext cx="635983" cy="6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5722BF8-EC15-4650-AB63-DE2297630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322"/>
              </p:ext>
            </p:extLst>
          </p:nvPr>
        </p:nvGraphicFramePr>
        <p:xfrm>
          <a:off x="4355976" y="5373216"/>
          <a:ext cx="2112412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361115284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3865311164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46167"/>
            <a:ext cx="5832648" cy="602401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5722BF8-EC15-4650-AB63-DE2297630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36931"/>
              </p:ext>
            </p:extLst>
          </p:nvPr>
        </p:nvGraphicFramePr>
        <p:xfrm>
          <a:off x="3251743" y="1844824"/>
          <a:ext cx="2112412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361115284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3865311164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2356718-0A36-48CA-9D57-9D8C7D21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96" y="908721"/>
            <a:ext cx="1181594" cy="252028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9278F66-C90B-4912-A03C-7CFC744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4506"/>
              </p:ext>
            </p:extLst>
          </p:nvPr>
        </p:nvGraphicFramePr>
        <p:xfrm>
          <a:off x="3779845" y="4051063"/>
          <a:ext cx="1584310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  <a:gridCol w="528104">
                  <a:extLst>
                    <a:ext uri="{9D8B030D-6E8A-4147-A177-3AD203B41FA5}">
                      <a16:colId xmlns:a16="http://schemas.microsoft.com/office/drawing/2014/main" val="3611152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0E4CEE76-8856-474C-B6B8-41D897388A25}"/>
              </a:ext>
            </a:extLst>
          </p:cNvPr>
          <p:cNvSpPr/>
          <p:nvPr/>
        </p:nvSpPr>
        <p:spPr>
          <a:xfrm>
            <a:off x="3981727" y="2828411"/>
            <a:ext cx="635983" cy="6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E0F42-8E38-4A87-A291-C6C3C4B7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96" y="3535560"/>
            <a:ext cx="2467604" cy="313325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C68F30DF-8EF0-4C03-9C5B-4400E4CD15AD}"/>
              </a:ext>
            </a:extLst>
          </p:cNvPr>
          <p:cNvSpPr/>
          <p:nvPr/>
        </p:nvSpPr>
        <p:spPr>
          <a:xfrm>
            <a:off x="3981727" y="5017684"/>
            <a:ext cx="635983" cy="6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CB85755-A85E-409B-8F96-451BBB1CA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05935"/>
              </p:ext>
            </p:extLst>
          </p:nvPr>
        </p:nvGraphicFramePr>
        <p:xfrm>
          <a:off x="4307949" y="5965338"/>
          <a:ext cx="1056206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46167"/>
            <a:ext cx="5832648" cy="602401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CB85755-A85E-409B-8F96-451BBB1CA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85258"/>
              </p:ext>
            </p:extLst>
          </p:nvPr>
        </p:nvGraphicFramePr>
        <p:xfrm>
          <a:off x="2195736" y="1700808"/>
          <a:ext cx="1056206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B5A265-9C62-45E1-8483-8885E8F0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628800"/>
            <a:ext cx="4643158" cy="4596178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678D6A7-5623-4D42-83F0-B3D4BC964BF6}"/>
              </a:ext>
            </a:extLst>
          </p:cNvPr>
          <p:cNvSpPr/>
          <p:nvPr/>
        </p:nvSpPr>
        <p:spPr>
          <a:xfrm>
            <a:off x="2405847" y="2780928"/>
            <a:ext cx="635983" cy="6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B39CE0-D495-4738-A143-B479CBCD3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52614"/>
              </p:ext>
            </p:extLst>
          </p:nvPr>
        </p:nvGraphicFramePr>
        <p:xfrm>
          <a:off x="2459786" y="3815194"/>
          <a:ext cx="528103" cy="670560"/>
        </p:xfrm>
        <a:graphic>
          <a:graphicData uri="http://schemas.openxmlformats.org/drawingml/2006/table">
            <a:tbl>
              <a:tblPr/>
              <a:tblGrid>
                <a:gridCol w="528103">
                  <a:extLst>
                    <a:ext uri="{9D8B030D-6E8A-4147-A177-3AD203B41FA5}">
                      <a16:colId xmlns:a16="http://schemas.microsoft.com/office/drawing/2014/main" val="517825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48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7" y="164308"/>
            <a:ext cx="5512410" cy="960436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8CD61-9BD0-4B3B-A416-F01BFF6EA34A}"/>
              </a:ext>
            </a:extLst>
          </p:cNvPr>
          <p:cNvSpPr txBox="1"/>
          <p:nvPr/>
        </p:nvSpPr>
        <p:spPr>
          <a:xfrm>
            <a:off x="1115616" y="1556792"/>
            <a:ext cx="20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0 in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1 in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FD3D7-89D7-4B41-B046-31049C01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478706"/>
            <a:ext cx="5151417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7" y="164308"/>
            <a:ext cx="5512410" cy="960436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8CD61-9BD0-4B3B-A416-F01BFF6EA34A}"/>
              </a:ext>
            </a:extLst>
          </p:cNvPr>
          <p:cNvSpPr txBox="1"/>
          <p:nvPr/>
        </p:nvSpPr>
        <p:spPr>
          <a:xfrm>
            <a:off x="1115616" y="155679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the value to build the Huffman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FD3D7-89D7-4B41-B046-31049C01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56792"/>
            <a:ext cx="5151417" cy="5157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01039C-11D0-4D27-9EC9-31F9937EF150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348880"/>
            <a:ext cx="2304255" cy="400728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sz="1600" dirty="0"/>
              <a:t>L	011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O	100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G	101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I	110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K	11110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A	00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sp	1110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A	00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L	011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G	101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O	100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R	11111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I	110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T	0100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M	0101	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sv-SE" sz="1600" dirty="0"/>
              <a:t>A	00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520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7" y="164308"/>
            <a:ext cx="5512410" cy="960436"/>
          </a:xfrm>
        </p:spPr>
        <p:txBody>
          <a:bodyPr/>
          <a:lstStyle/>
          <a:p>
            <a:pPr eaLnBrk="1" hangingPunct="1"/>
            <a:r>
              <a:rPr lang="en-US" dirty="0"/>
              <a:t>HUFFMAN CODE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D00A0-3627-4F6A-86A5-AB97738CE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14215"/>
              </p:ext>
            </p:extLst>
          </p:nvPr>
        </p:nvGraphicFramePr>
        <p:xfrm>
          <a:off x="2483768" y="1844824"/>
          <a:ext cx="5328592" cy="4389120"/>
        </p:xfrm>
        <a:graphic>
          <a:graphicData uri="http://schemas.openxmlformats.org/drawingml/2006/table">
            <a:tbl>
              <a:tblPr/>
              <a:tblGrid>
                <a:gridCol w="1332148">
                  <a:extLst>
                    <a:ext uri="{9D8B030D-6E8A-4147-A177-3AD203B41FA5}">
                      <a16:colId xmlns:a16="http://schemas.microsoft.com/office/drawing/2014/main" val="407359495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681468139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761412639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00165769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bits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117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9774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1656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38737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06567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3288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4524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343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6259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9138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192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93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5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754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frequency table, </a:t>
            </a:r>
          </a:p>
          <a:p>
            <a:pPr eaLnBrk="1" hangingPunct="1"/>
            <a:r>
              <a:rPr lang="en-US" dirty="0"/>
              <a:t>Huffman Tree, and </a:t>
            </a:r>
          </a:p>
          <a:p>
            <a:pPr eaLnBrk="1" hangingPunct="1"/>
            <a:r>
              <a:rPr lang="en-US" dirty="0"/>
              <a:t>Huffman Code to compress:</a:t>
            </a:r>
          </a:p>
          <a:p>
            <a:pPr eaLnBrk="1" hangingPunct="1"/>
            <a:endParaRPr lang="en-US" sz="1000" dirty="0"/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rgbClr val="0066FF"/>
                </a:solidFill>
              </a:rPr>
              <a:t>DESIGN AND ANALYSIS OF ALGORITHMS</a:t>
            </a:r>
            <a:endParaRPr lang="en-US" dirty="0"/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DATA COMPRESSION</a:t>
            </a:r>
          </a:p>
          <a:p>
            <a:pPr eaLnBrk="1" hangingPunct="1"/>
            <a:r>
              <a:rPr lang="en-US"/>
              <a:t>ENCODING CHARACTER</a:t>
            </a:r>
          </a:p>
          <a:p>
            <a:pPr eaLnBrk="1" hangingPunct="1"/>
            <a:r>
              <a:rPr lang="en-US"/>
              <a:t>CHARACTER TABLE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2230"/>
              </p:ext>
            </p:extLst>
          </p:nvPr>
        </p:nvGraphicFramePr>
        <p:xfrm>
          <a:off x="1187624" y="1916832"/>
          <a:ext cx="7067550" cy="158496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compression technique language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Introduction to Huffman code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Building Huffman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Creating Huffman Code table based on Huffman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11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4.7</a:t>
            </a:r>
            <a:endParaRPr lang="id-ID" sz="1800" dirty="0"/>
          </a:p>
          <a:p>
            <a:r>
              <a:rPr lang="en-US" sz="1800" dirty="0"/>
              <a:t>Huffman Coding</a:t>
            </a:r>
            <a:r>
              <a:rPr lang="id-ID" sz="1800" dirty="0"/>
              <a:t>	</a:t>
            </a:r>
            <a:r>
              <a:rPr lang="en-US" sz="1800" dirty="0"/>
              <a:t>     </a:t>
            </a:r>
            <a:r>
              <a:rPr lang="id-ID" sz="1800" dirty="0"/>
              <a:t>http://</a:t>
            </a:r>
            <a:r>
              <a:rPr lang="en-US" sz="1800" dirty="0"/>
              <a:t>www.huffmancoding.com/my-family/my-uncle/huffman-algorithm</a:t>
            </a:r>
            <a:endParaRPr lang="id-ID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5603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DATA COMPRESSION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2400" dirty="0"/>
              <a:t>How does a compression program really work?</a:t>
            </a:r>
          </a:p>
          <a:p>
            <a:pPr eaLnBrk="1" hangingPunct="1"/>
            <a:r>
              <a:rPr lang="sv-SE" sz="2400" dirty="0"/>
              <a:t>Why can size of file be reduced without reducing its contain?</a:t>
            </a:r>
          </a:p>
          <a:p>
            <a:pPr eaLnBrk="1" hangingPunct="1"/>
            <a:endParaRPr lang="sv-SE" sz="2400" dirty="0"/>
          </a:p>
          <a:p>
            <a:pPr eaLnBrk="1" hangingPunct="1"/>
            <a:r>
              <a:rPr lang="sv-SE" sz="2400" dirty="0"/>
              <a:t>Supposed we will store letter A. Computer recognizes the letter as a character with sequence 65, then the letter is stored in harddisk as 1000001 (binary number of 65 decimal). It needs 7 binary digit to store letter A.</a:t>
            </a:r>
          </a:p>
          <a:p>
            <a:pPr eaLnBrk="1" hangingPunct="1"/>
            <a:endParaRPr lang="sv-SE" sz="2400" dirty="0"/>
          </a:p>
          <a:p>
            <a:pPr eaLnBrk="1" hangingPunct="1"/>
            <a:r>
              <a:rPr lang="sv-SE" sz="2400" dirty="0"/>
              <a:t>Data compression tries to store as minimum as possible number of binary digits.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80681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ENCODING CHARACTER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v-SE" sz="2000" b="1" dirty="0"/>
              <a:t>ASCII</a:t>
            </a:r>
            <a:r>
              <a:rPr lang="sv-SE" sz="2000" dirty="0"/>
              <a:t> (</a:t>
            </a:r>
            <a:r>
              <a:rPr lang="sv-SE" sz="2000" i="1" dirty="0"/>
              <a:t>American Standard Code for Information Interchange</a:t>
            </a:r>
            <a:r>
              <a:rPr lang="sv-SE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ASCII character encoding consists 128 characters; 7 bit binary numbers; printed 95 characters and 33 command character. </a:t>
            </a:r>
          </a:p>
          <a:p>
            <a:pPr eaLnBrk="1" hangingPunct="1">
              <a:lnSpc>
                <a:spcPct val="90000"/>
              </a:lnSpc>
            </a:pPr>
            <a:r>
              <a:rPr lang="sv-SE" sz="2000" b="1" dirty="0"/>
              <a:t>ISO 8859-1</a:t>
            </a:r>
            <a:r>
              <a:rPr lang="sv-SE" sz="2000" dirty="0"/>
              <a:t> is a standard character with 8 bit, can store 256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This standar is called as </a:t>
            </a:r>
            <a:r>
              <a:rPr lang="sv-SE" sz="1800" i="1" dirty="0"/>
              <a:t>character encoding</a:t>
            </a:r>
            <a:r>
              <a:rPr lang="sv-SE" sz="1800" dirty="0"/>
              <a:t> </a:t>
            </a:r>
            <a:r>
              <a:rPr lang="sv-SE" sz="1800" b="1" dirty="0"/>
              <a:t>Latin-1</a:t>
            </a:r>
            <a:r>
              <a:rPr lang="sv-SE" sz="1800" dirty="0"/>
              <a:t>. 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sv-SE" sz="2000" b="1" dirty="0"/>
              <a:t>UTF-8</a:t>
            </a:r>
            <a:r>
              <a:rPr lang="sv-SE" sz="2000" dirty="0"/>
              <a:t> (</a:t>
            </a:r>
            <a:r>
              <a:rPr lang="sv-SE" sz="2000" i="1" dirty="0"/>
              <a:t>Unicode Transformation Format</a:t>
            </a:r>
            <a:r>
              <a:rPr lang="sv-SE" sz="2000" dirty="0"/>
              <a:t>) is a standard </a:t>
            </a:r>
            <a:r>
              <a:rPr lang="sv-SE" sz="2000" i="1" dirty="0"/>
              <a:t>encoding</a:t>
            </a:r>
            <a:r>
              <a:rPr lang="sv-SE" sz="2000" dirty="0"/>
              <a:t> </a:t>
            </a:r>
            <a:r>
              <a:rPr lang="sv-SE" sz="2000" i="1" dirty="0"/>
              <a:t>character </a:t>
            </a:r>
            <a:r>
              <a:rPr lang="sv-SE" sz="2000" dirty="0"/>
              <a:t>that enable many languages as shown in the same time. Number of bit to store a character is different.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ASCII character is stored in 1 byte (8 bit).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Latin, Greek, Cyrillic, Armenian, Hebrew, Arabic, Syriac dan Thaana character is stored in </a:t>
            </a:r>
            <a:r>
              <a:rPr lang="sv-SE" sz="1800" b="1" dirty="0"/>
              <a:t>2 byte (16 bit).</a:t>
            </a:r>
            <a:endParaRPr lang="en-US" sz="1800" b="1">
              <a:ea typeface="Open Sans"/>
              <a:cs typeface="Open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Other laguages character is stored in 3 byte (24 bit). Character of Jawa/Bali (hanacaraka alphabetic) dan Bugis from Indonesia exist in this standard.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In the future it is possible to store character in 4 byte.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CHARACTER TABLE</a:t>
            </a:r>
          </a:p>
        </p:txBody>
      </p:sp>
      <p:graphicFrame>
        <p:nvGraphicFramePr>
          <p:cNvPr id="382044" name="Group 21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16004"/>
              </p:ext>
            </p:extLst>
          </p:nvPr>
        </p:nvGraphicFramePr>
        <p:xfrm>
          <a:off x="1259631" y="1773238"/>
          <a:ext cx="7633544" cy="4521200"/>
        </p:xfrm>
        <a:graphic>
          <a:graphicData uri="http://schemas.openxmlformats.org/drawingml/2006/table">
            <a:tbl>
              <a:tblPr/>
              <a:tblGrid>
                <a:gridCol w="110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3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@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`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!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"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&amp;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'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*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[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{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&lt;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\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|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]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}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^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~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_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HUFFMAN 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/>
              <a:t>Invented by David A. Huffman in 1951 when he studied his Ph.D at Massachusetts Institute of Technology (MIT).</a:t>
            </a:r>
          </a:p>
          <a:p>
            <a:pPr eaLnBrk="1" hangingPunct="1"/>
            <a:r>
              <a:rPr lang="sv-SE" dirty="0"/>
              <a:t>He discovered a method to build binary tree based on frequency. The Binary Tree is called as Huffman Tree is foundation of data compression with ZIP format.</a:t>
            </a:r>
          </a:p>
          <a:p>
            <a:pPr eaLnBrk="1" hangingPunct="1"/>
            <a:r>
              <a:rPr lang="sv-SE" dirty="0"/>
              <a:t>The technique is used as algorithm to create JPEG image and musical file format MP3.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CREATING A HUFFMAN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844824"/>
            <a:ext cx="7200800" cy="4209331"/>
          </a:xfrm>
        </p:spPr>
        <p:txBody>
          <a:bodyPr>
            <a:normAutofit fontScale="92500" lnSpcReduction="10000"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sv-SE" sz="2400" dirty="0"/>
              <a:t>Sort characters from the smalest frequency in a table.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sv-SE" sz="2400" dirty="0"/>
              <a:t>Choose top 2 characters, make as leaf node of the tree. Node the character and its frequency.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sv-SE" sz="2400" dirty="0"/>
              <a:t>Make new node as parent of the two leaf nodes. Its fequency comes from both children.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sz="2400" dirty="0"/>
              <a:t>Remove used nodes from the table.</a:t>
            </a:r>
            <a:endParaRPr lang="sv-SE" sz="24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sz="2400" dirty="0"/>
              <a:t>Enter </a:t>
            </a:r>
            <a:r>
              <a:rPr lang="en-GB" sz="2400" dirty="0"/>
              <a:t>new node to the table.</a:t>
            </a:r>
            <a:endParaRPr lang="sv-SE" sz="24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GB" sz="2400" dirty="0"/>
              <a:t>Repeat step 2 until all nodes removed.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sz="24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sz="2400" dirty="0"/>
              <a:t>Beside contains bit data, table that contains Huffman Code has to be saved in order to re-translate.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1409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EXAMPLE CASE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75328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Supposed we store words:</a:t>
            </a:r>
          </a:p>
          <a:p>
            <a:pPr lvl="1" eaLnBrk="1" hangingPunct="1"/>
            <a:r>
              <a:rPr lang="en-US" dirty="0"/>
              <a:t>LOGIKA ALGORITMA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Then, frequency table is:</a:t>
            </a:r>
          </a:p>
        </p:txBody>
      </p:sp>
      <p:graphicFrame>
        <p:nvGraphicFramePr>
          <p:cNvPr id="386177" name="Group 1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89229008"/>
              </p:ext>
            </p:extLst>
          </p:nvPr>
        </p:nvGraphicFramePr>
        <p:xfrm>
          <a:off x="1979712" y="3645024"/>
          <a:ext cx="5543550" cy="67056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K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46167"/>
            <a:ext cx="5832648" cy="602401"/>
          </a:xfrm>
        </p:spPr>
        <p:txBody>
          <a:bodyPr/>
          <a:lstStyle/>
          <a:p>
            <a:pPr eaLnBrk="1" hangingPunct="1"/>
            <a:r>
              <a:rPr lang="en-US" dirty="0"/>
              <a:t>HUFFMAN TREE</a:t>
            </a:r>
          </a:p>
        </p:txBody>
      </p:sp>
      <p:graphicFrame>
        <p:nvGraphicFramePr>
          <p:cNvPr id="386177" name="Group 1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78936832"/>
              </p:ext>
            </p:extLst>
          </p:nvPr>
        </p:nvGraphicFramePr>
        <p:xfrm>
          <a:off x="1331640" y="1653816"/>
          <a:ext cx="5543550" cy="67056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K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9DAF0B7-6C1C-4A2E-BDBB-4F9AA4575F3F}"/>
              </a:ext>
            </a:extLst>
          </p:cNvPr>
          <p:cNvGrpSpPr/>
          <p:nvPr/>
        </p:nvGrpSpPr>
        <p:grpSpPr>
          <a:xfrm>
            <a:off x="7236296" y="1247854"/>
            <a:ext cx="1153041" cy="1485961"/>
            <a:chOff x="5508104" y="2531361"/>
            <a:chExt cx="1352739" cy="1743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A22A09-7206-470A-BE72-86F81EC2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104" y="2531361"/>
              <a:ext cx="1352739" cy="174331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48ABA5-C8B0-4D3E-9331-A2E9CD8AEDCD}"/>
                </a:ext>
              </a:extLst>
            </p:cNvPr>
            <p:cNvSpPr/>
            <p:nvPr/>
          </p:nvSpPr>
          <p:spPr>
            <a:xfrm>
              <a:off x="5508104" y="2531361"/>
              <a:ext cx="288032" cy="713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Group 129">
            <a:extLst>
              <a:ext uri="{FF2B5EF4-FFF2-40B4-BE49-F238E27FC236}">
                <a16:creationId xmlns:a16="http://schemas.microsoft.com/office/drawing/2014/main" id="{2395F84A-5415-4902-888F-6B4007B5C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41604"/>
              </p:ext>
            </p:extLst>
          </p:nvPr>
        </p:nvGraphicFramePr>
        <p:xfrm>
          <a:off x="2441304" y="3526470"/>
          <a:ext cx="4433886" cy="670560"/>
        </p:xfrm>
        <a:graphic>
          <a:graphicData uri="http://schemas.openxmlformats.org/drawingml/2006/table">
            <a:tbl>
              <a:tblPr/>
              <a:tblGrid>
                <a:gridCol w="49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98">
                  <a:extLst>
                    <a:ext uri="{9D8B030D-6E8A-4147-A177-3AD203B41FA5}">
                      <a16:colId xmlns:a16="http://schemas.microsoft.com/office/drawing/2014/main" val="2265221609"/>
                    </a:ext>
                  </a:extLst>
                </a:gridCol>
                <a:gridCol w="49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9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4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E9917-4B95-4D98-9B6F-97484878DDF3}"/>
              </a:ext>
            </a:extLst>
          </p:cNvPr>
          <p:cNvGrpSpPr/>
          <p:nvPr/>
        </p:nvGrpSpPr>
        <p:grpSpPr>
          <a:xfrm>
            <a:off x="7298093" y="3100989"/>
            <a:ext cx="1167888" cy="1552147"/>
            <a:chOff x="2771799" y="4581126"/>
            <a:chExt cx="1296145" cy="17226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09C9761-FA6C-4E66-B885-89881B626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48" t="1255" r="460" b="5053"/>
            <a:stretch/>
          </p:blipFill>
          <p:spPr>
            <a:xfrm>
              <a:off x="2771799" y="4581127"/>
              <a:ext cx="1296145" cy="17226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75CC86-1C2A-4C73-A04F-6E07E869C296}"/>
                </a:ext>
              </a:extLst>
            </p:cNvPr>
            <p:cNvSpPr/>
            <p:nvPr/>
          </p:nvSpPr>
          <p:spPr>
            <a:xfrm>
              <a:off x="3707904" y="4581126"/>
              <a:ext cx="360040" cy="720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F51765-F3BA-4B1D-A422-83346AD0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34988"/>
              </p:ext>
            </p:extLst>
          </p:nvPr>
        </p:nvGraphicFramePr>
        <p:xfrm>
          <a:off x="2296224" y="5399124"/>
          <a:ext cx="4551551" cy="670560"/>
        </p:xfrm>
        <a:graphic>
          <a:graphicData uri="http://schemas.openxmlformats.org/drawingml/2006/table">
            <a:tbl>
              <a:tblPr/>
              <a:tblGrid>
                <a:gridCol w="568740">
                  <a:extLst>
                    <a:ext uri="{9D8B030D-6E8A-4147-A177-3AD203B41FA5}">
                      <a16:colId xmlns:a16="http://schemas.microsoft.com/office/drawing/2014/main" val="1849954546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217283801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4076928382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73453907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1553378096"/>
                    </a:ext>
                  </a:extLst>
                </a:gridCol>
                <a:gridCol w="567110">
                  <a:extLst>
                    <a:ext uri="{9D8B030D-6E8A-4147-A177-3AD203B41FA5}">
                      <a16:colId xmlns:a16="http://schemas.microsoft.com/office/drawing/2014/main" val="1106625862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1052267421"/>
                    </a:ext>
                  </a:extLst>
                </a:gridCol>
                <a:gridCol w="568740">
                  <a:extLst>
                    <a:ext uri="{9D8B030D-6E8A-4147-A177-3AD203B41FA5}">
                      <a16:colId xmlns:a16="http://schemas.microsoft.com/office/drawing/2014/main" val="2950060269"/>
                    </a:ext>
                  </a:extLst>
                </a:gridCol>
              </a:tblGrid>
              <a:tr h="254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842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2942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0D14538B-CC93-4711-9398-9EC38F4B5156}"/>
              </a:ext>
            </a:extLst>
          </p:cNvPr>
          <p:cNvSpPr/>
          <p:nvPr/>
        </p:nvSpPr>
        <p:spPr>
          <a:xfrm>
            <a:off x="4283968" y="2564904"/>
            <a:ext cx="576064" cy="766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46DA8F7-DEBD-43A2-8669-3174F77DA3B4}"/>
              </a:ext>
            </a:extLst>
          </p:cNvPr>
          <p:cNvSpPr/>
          <p:nvPr/>
        </p:nvSpPr>
        <p:spPr>
          <a:xfrm>
            <a:off x="4283968" y="4468710"/>
            <a:ext cx="576064" cy="766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603</TotalTime>
  <Words>1325</Words>
  <Application>Microsoft Office PowerPoint</Application>
  <PresentationFormat>On-screen Show (4:3)</PresentationFormat>
  <Paragraphs>615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TemplateBM_2</vt:lpstr>
      <vt:lpstr>COMP6049 – Algorithm Design and Analysis</vt:lpstr>
      <vt:lpstr>Outline Materials</vt:lpstr>
      <vt:lpstr>DATA COMPRESSION </vt:lpstr>
      <vt:lpstr>ENCODING CHARACTER </vt:lpstr>
      <vt:lpstr>CHARACTER TABLE</vt:lpstr>
      <vt:lpstr>HUFFMAN ALGORITHM</vt:lpstr>
      <vt:lpstr>CREATING A HUFFMAN TREE</vt:lpstr>
      <vt:lpstr>EXAMPLE CASE </vt:lpstr>
      <vt:lpstr>HUFFMAN TREE</vt:lpstr>
      <vt:lpstr>HUFFMAN TREE</vt:lpstr>
      <vt:lpstr>HUFFMAN TREE</vt:lpstr>
      <vt:lpstr>HUFFMAN TREE</vt:lpstr>
      <vt:lpstr>HUFFMAN TREE</vt:lpstr>
      <vt:lpstr>HUFFMAN TREE</vt:lpstr>
      <vt:lpstr>HUFFMAN TREE</vt:lpstr>
      <vt:lpstr>HUFFMAN CODE TABLE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77</cp:revision>
  <dcterms:created xsi:type="dcterms:W3CDTF">2014-12-12T10:33:59Z</dcterms:created>
  <dcterms:modified xsi:type="dcterms:W3CDTF">2022-01-13T07:31:52Z</dcterms:modified>
</cp:coreProperties>
</file>