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6" r:id="rId4"/>
    <p:sldId id="285" r:id="rId5"/>
    <p:sldId id="287" r:id="rId6"/>
    <p:sldId id="289" r:id="rId7"/>
    <p:sldId id="295" r:id="rId8"/>
    <p:sldId id="302" r:id="rId9"/>
    <p:sldId id="296" r:id="rId10"/>
    <p:sldId id="303" r:id="rId11"/>
    <p:sldId id="297" r:id="rId12"/>
    <p:sldId id="304" r:id="rId13"/>
    <p:sldId id="298" r:id="rId14"/>
    <p:sldId id="305" r:id="rId15"/>
    <p:sldId id="299" r:id="rId16"/>
    <p:sldId id="306" r:id="rId17"/>
    <p:sldId id="301" r:id="rId18"/>
    <p:sldId id="307" r:id="rId19"/>
    <p:sldId id="300" r:id="rId20"/>
    <p:sldId id="288" r:id="rId21"/>
    <p:sldId id="290" r:id="rId22"/>
    <p:sldId id="291" r:id="rId23"/>
    <p:sldId id="292" r:id="rId24"/>
    <p:sldId id="293" r:id="rId25"/>
    <p:sldId id="294" r:id="rId26"/>
    <p:sldId id="262" r:id="rId27"/>
    <p:sldId id="282" r:id="rId28"/>
    <p:sldId id="283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6"/>
            <p14:sldId id="285"/>
            <p14:sldId id="287"/>
            <p14:sldId id="289"/>
            <p14:sldId id="295"/>
            <p14:sldId id="302"/>
            <p14:sldId id="296"/>
            <p14:sldId id="303"/>
            <p14:sldId id="297"/>
            <p14:sldId id="304"/>
            <p14:sldId id="298"/>
            <p14:sldId id="305"/>
            <p14:sldId id="299"/>
            <p14:sldId id="306"/>
            <p14:sldId id="301"/>
            <p14:sldId id="307"/>
            <p14:sldId id="300"/>
            <p14:sldId id="288"/>
            <p14:sldId id="290"/>
            <p14:sldId id="291"/>
            <p14:sldId id="292"/>
            <p14:sldId id="293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EA1A9-A2AA-4B31-96E6-BDADDAE4BA1F}" v="19" dt="2021-11-17T03:36:53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727" autoAdjust="0"/>
  </p:normalViewPr>
  <p:slideViewPr>
    <p:cSldViewPr>
      <p:cViewPr varScale="1">
        <p:scale>
          <a:sx n="120" d="100"/>
          <a:sy n="120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4D7EA1A9-A2AA-4B31-96E6-BDADDAE4BA1F}"/>
    <pc:docChg chg="undo redo custSel addSld modSld sldOrd modSection">
      <pc:chgData name="Rhio Sutoyo" userId="541c4884-d134-4845-bad1-401a543e6c58" providerId="ADAL" clId="{4D7EA1A9-A2AA-4B31-96E6-BDADDAE4BA1F}" dt="2021-11-17T03:37:13.120" v="2011" actId="13926"/>
      <pc:docMkLst>
        <pc:docMk/>
      </pc:docMkLst>
      <pc:sldChg chg="modSp mod">
        <pc:chgData name="Rhio Sutoyo" userId="541c4884-d134-4845-bad1-401a543e6c58" providerId="ADAL" clId="{4D7EA1A9-A2AA-4B31-96E6-BDADDAE4BA1F}" dt="2021-11-15T15:03:48.539" v="24" actId="113"/>
        <pc:sldMkLst>
          <pc:docMk/>
          <pc:sldMk cId="0" sldId="285"/>
        </pc:sldMkLst>
        <pc:spChg chg="mod">
          <ac:chgData name="Rhio Sutoyo" userId="541c4884-d134-4845-bad1-401a543e6c58" providerId="ADAL" clId="{4D7EA1A9-A2AA-4B31-96E6-BDADDAE4BA1F}" dt="2021-11-15T15:03:48.539" v="24" actId="113"/>
          <ac:spMkLst>
            <pc:docMk/>
            <pc:sldMk cId="0" sldId="285"/>
            <ac:spMk id="3076" creationId="{00000000-0000-0000-0000-000000000000}"/>
          </ac:spMkLst>
        </pc:spChg>
      </pc:sldChg>
      <pc:sldChg chg="modSp mod ord">
        <pc:chgData name="Rhio Sutoyo" userId="541c4884-d134-4845-bad1-401a543e6c58" providerId="ADAL" clId="{4D7EA1A9-A2AA-4B31-96E6-BDADDAE4BA1F}" dt="2021-11-15T15:03:38.639" v="22" actId="113"/>
        <pc:sldMkLst>
          <pc:docMk/>
          <pc:sldMk cId="0" sldId="286"/>
        </pc:sldMkLst>
        <pc:spChg chg="mod">
          <ac:chgData name="Rhio Sutoyo" userId="541c4884-d134-4845-bad1-401a543e6c58" providerId="ADAL" clId="{4D7EA1A9-A2AA-4B31-96E6-BDADDAE4BA1F}" dt="2021-11-15T15:03:38.639" v="22" actId="113"/>
          <ac:spMkLst>
            <pc:docMk/>
            <pc:sldMk cId="0" sldId="286"/>
            <ac:spMk id="4100" creationId="{00000000-0000-0000-0000-000000000000}"/>
          </ac:spMkLst>
        </pc:spChg>
        <pc:picChg chg="mod">
          <ac:chgData name="Rhio Sutoyo" userId="541c4884-d134-4845-bad1-401a543e6c58" providerId="ADAL" clId="{4D7EA1A9-A2AA-4B31-96E6-BDADDAE4BA1F}" dt="2021-11-15T15:03:35.739" v="19" actId="1076"/>
          <ac:picMkLst>
            <pc:docMk/>
            <pc:sldMk cId="0" sldId="286"/>
            <ac:picMk id="4101" creationId="{00000000-0000-0000-0000-000000000000}"/>
          </ac:picMkLst>
        </pc:picChg>
      </pc:sldChg>
      <pc:sldChg chg="modSp mod">
        <pc:chgData name="Rhio Sutoyo" userId="541c4884-d134-4845-bad1-401a543e6c58" providerId="ADAL" clId="{4D7EA1A9-A2AA-4B31-96E6-BDADDAE4BA1F}" dt="2021-11-15T15:05:38.294" v="33" actId="115"/>
        <pc:sldMkLst>
          <pc:docMk/>
          <pc:sldMk cId="0" sldId="287"/>
        </pc:sldMkLst>
        <pc:spChg chg="mod">
          <ac:chgData name="Rhio Sutoyo" userId="541c4884-d134-4845-bad1-401a543e6c58" providerId="ADAL" clId="{4D7EA1A9-A2AA-4B31-96E6-BDADDAE4BA1F}" dt="2021-11-15T15:04:58.629" v="26" actId="14100"/>
          <ac:spMkLst>
            <pc:docMk/>
            <pc:sldMk cId="0" sldId="287"/>
            <ac:spMk id="5123" creationId="{00000000-0000-0000-0000-000000000000}"/>
          </ac:spMkLst>
        </pc:spChg>
        <pc:spChg chg="mod">
          <ac:chgData name="Rhio Sutoyo" userId="541c4884-d134-4845-bad1-401a543e6c58" providerId="ADAL" clId="{4D7EA1A9-A2AA-4B31-96E6-BDADDAE4BA1F}" dt="2021-11-15T15:05:38.294" v="33" actId="115"/>
          <ac:spMkLst>
            <pc:docMk/>
            <pc:sldMk cId="0" sldId="287"/>
            <ac:spMk id="5124" creationId="{00000000-0000-0000-0000-000000000000}"/>
          </ac:spMkLst>
        </pc:spChg>
      </pc:sldChg>
      <pc:sldChg chg="addSp modSp mod">
        <pc:chgData name="Rhio Sutoyo" userId="541c4884-d134-4845-bad1-401a543e6c58" providerId="ADAL" clId="{4D7EA1A9-A2AA-4B31-96E6-BDADDAE4BA1F}" dt="2021-11-15T15:55:35.922" v="1975" actId="207"/>
        <pc:sldMkLst>
          <pc:docMk/>
          <pc:sldMk cId="0" sldId="288"/>
        </pc:sldMkLst>
        <pc:spChg chg="add ord">
          <ac:chgData name="Rhio Sutoyo" userId="541c4884-d134-4845-bad1-401a543e6c58" providerId="ADAL" clId="{4D7EA1A9-A2AA-4B31-96E6-BDADDAE4BA1F}" dt="2021-11-15T15:55:28.254" v="1974" actId="167"/>
          <ac:spMkLst>
            <pc:docMk/>
            <pc:sldMk cId="0" sldId="288"/>
            <ac:spMk id="2" creationId="{C42AB392-4137-472F-9630-5062157BC3FE}"/>
          </ac:spMkLst>
        </pc:spChg>
        <pc:spChg chg="mod">
          <ac:chgData name="Rhio Sutoyo" userId="541c4884-d134-4845-bad1-401a543e6c58" providerId="ADAL" clId="{4D7EA1A9-A2AA-4B31-96E6-BDADDAE4BA1F}" dt="2021-11-15T15:55:35.922" v="1975" actId="207"/>
          <ac:spMkLst>
            <pc:docMk/>
            <pc:sldMk cId="0" sldId="288"/>
            <ac:spMk id="6148" creationId="{00000000-0000-0000-0000-000000000000}"/>
          </ac:spMkLst>
        </pc:spChg>
      </pc:sldChg>
      <pc:sldChg chg="modSp mod ord">
        <pc:chgData name="Rhio Sutoyo" userId="541c4884-d134-4845-bad1-401a543e6c58" providerId="ADAL" clId="{4D7EA1A9-A2AA-4B31-96E6-BDADDAE4BA1F}" dt="2021-11-15T15:11:10.744" v="105" actId="1076"/>
        <pc:sldMkLst>
          <pc:docMk/>
          <pc:sldMk cId="0" sldId="289"/>
        </pc:sldMkLst>
        <pc:picChg chg="mod">
          <ac:chgData name="Rhio Sutoyo" userId="541c4884-d134-4845-bad1-401a543e6c58" providerId="ADAL" clId="{4D7EA1A9-A2AA-4B31-96E6-BDADDAE4BA1F}" dt="2021-11-15T15:11:10.744" v="105" actId="1076"/>
          <ac:picMkLst>
            <pc:docMk/>
            <pc:sldMk cId="0" sldId="289"/>
            <ac:picMk id="7171" creationId="{00000000-0000-0000-0000-000000000000}"/>
          </ac:picMkLst>
        </pc:picChg>
      </pc:sldChg>
      <pc:sldChg chg="modSp mod modShow">
        <pc:chgData name="Rhio Sutoyo" userId="541c4884-d134-4845-bad1-401a543e6c58" providerId="ADAL" clId="{4D7EA1A9-A2AA-4B31-96E6-BDADDAE4BA1F}" dt="2021-11-16T03:17:22.636" v="1994" actId="13926"/>
        <pc:sldMkLst>
          <pc:docMk/>
          <pc:sldMk cId="0" sldId="290"/>
        </pc:sldMkLst>
        <pc:spChg chg="mod">
          <ac:chgData name="Rhio Sutoyo" userId="541c4884-d134-4845-bad1-401a543e6c58" providerId="ADAL" clId="{4D7EA1A9-A2AA-4B31-96E6-BDADDAE4BA1F}" dt="2021-11-16T03:17:22.636" v="1994" actId="13926"/>
          <ac:spMkLst>
            <pc:docMk/>
            <pc:sldMk cId="0" sldId="290"/>
            <ac:spMk id="8196" creationId="{00000000-0000-0000-0000-000000000000}"/>
          </ac:spMkLst>
        </pc:spChg>
      </pc:sldChg>
      <pc:sldChg chg="modSp mod modShow">
        <pc:chgData name="Rhio Sutoyo" userId="541c4884-d134-4845-bad1-401a543e6c58" providerId="ADAL" clId="{4D7EA1A9-A2AA-4B31-96E6-BDADDAE4BA1F}" dt="2021-11-17T03:37:13.120" v="2011" actId="13926"/>
        <pc:sldMkLst>
          <pc:docMk/>
          <pc:sldMk cId="0" sldId="291"/>
        </pc:sldMkLst>
        <pc:spChg chg="mod">
          <ac:chgData name="Rhio Sutoyo" userId="541c4884-d134-4845-bad1-401a543e6c58" providerId="ADAL" clId="{4D7EA1A9-A2AA-4B31-96E6-BDADDAE4BA1F}" dt="2021-11-17T03:37:13.120" v="2011" actId="13926"/>
          <ac:spMkLst>
            <pc:docMk/>
            <pc:sldMk cId="0" sldId="291"/>
            <ac:spMk id="9220" creationId="{00000000-0000-0000-0000-000000000000}"/>
          </ac:spMkLst>
        </pc:spChg>
        <pc:picChg chg="mod">
          <ac:chgData name="Rhio Sutoyo" userId="541c4884-d134-4845-bad1-401a543e6c58" providerId="ADAL" clId="{4D7EA1A9-A2AA-4B31-96E6-BDADDAE4BA1F}" dt="2021-11-17T03:36:07.993" v="2006" actId="1076"/>
          <ac:picMkLst>
            <pc:docMk/>
            <pc:sldMk cId="0" sldId="291"/>
            <ac:picMk id="9221" creationId="{00000000-0000-0000-0000-000000000000}"/>
          </ac:picMkLst>
        </pc:picChg>
      </pc:sldChg>
      <pc:sldChg chg="mod modShow">
        <pc:chgData name="Rhio Sutoyo" userId="541c4884-d134-4845-bad1-401a543e6c58" providerId="ADAL" clId="{4D7EA1A9-A2AA-4B31-96E6-BDADDAE4BA1F}" dt="2021-11-15T15:56:53.666" v="1976" actId="729"/>
        <pc:sldMkLst>
          <pc:docMk/>
          <pc:sldMk cId="0" sldId="292"/>
        </pc:sldMkLst>
      </pc:sldChg>
      <pc:sldChg chg="addSp delSp modSp new mod ord">
        <pc:chgData name="Rhio Sutoyo" userId="541c4884-d134-4845-bad1-401a543e6c58" providerId="ADAL" clId="{4D7EA1A9-A2AA-4B31-96E6-BDADDAE4BA1F}" dt="2021-11-16T02:06:09.409" v="1979" actId="6549"/>
        <pc:sldMkLst>
          <pc:docMk/>
          <pc:sldMk cId="1322347424" sldId="295"/>
        </pc:sldMkLst>
        <pc:spChg chg="mod">
          <ac:chgData name="Rhio Sutoyo" userId="541c4884-d134-4845-bad1-401a543e6c58" providerId="ADAL" clId="{4D7EA1A9-A2AA-4B31-96E6-BDADDAE4BA1F}" dt="2021-11-15T15:11:19.377" v="108" actId="1076"/>
          <ac:spMkLst>
            <pc:docMk/>
            <pc:sldMk cId="1322347424" sldId="295"/>
            <ac:spMk id="2" creationId="{B03826F2-F0DD-4B49-84EE-7AA0E25AC0A1}"/>
          </ac:spMkLst>
        </pc:spChg>
        <pc:spChg chg="del">
          <ac:chgData name="Rhio Sutoyo" userId="541c4884-d134-4845-bad1-401a543e6c58" providerId="ADAL" clId="{4D7EA1A9-A2AA-4B31-96E6-BDADDAE4BA1F}" dt="2021-11-15T15:07:26.664" v="36"/>
          <ac:spMkLst>
            <pc:docMk/>
            <pc:sldMk cId="1322347424" sldId="295"/>
            <ac:spMk id="3" creationId="{5125A926-98C5-4787-AAFE-779CD264B278}"/>
          </ac:spMkLst>
        </pc:spChg>
        <pc:spChg chg="add del mod">
          <ac:chgData name="Rhio Sutoyo" userId="541c4884-d134-4845-bad1-401a543e6c58" providerId="ADAL" clId="{4D7EA1A9-A2AA-4B31-96E6-BDADDAE4BA1F}" dt="2021-11-16T02:06:06.554" v="1978" actId="21"/>
          <ac:spMkLst>
            <pc:docMk/>
            <pc:sldMk cId="1322347424" sldId="295"/>
            <ac:spMk id="6" creationId="{BF082EB1-DF62-47E6-8A0C-67636F275D95}"/>
          </ac:spMkLst>
        </pc:spChg>
        <pc:graphicFrameChg chg="add mod modGraphic">
          <ac:chgData name="Rhio Sutoyo" userId="541c4884-d134-4845-bad1-401a543e6c58" providerId="ADAL" clId="{4D7EA1A9-A2AA-4B31-96E6-BDADDAE4BA1F}" dt="2021-11-16T02:06:09.409" v="1979" actId="6549"/>
          <ac:graphicFrameMkLst>
            <pc:docMk/>
            <pc:sldMk cId="1322347424" sldId="295"/>
            <ac:graphicFrameMk id="5" creationId="{09E8D876-F3C4-4725-97A9-5319B9B7AB16}"/>
          </ac:graphicFrameMkLst>
        </pc:graphicFrameChg>
        <pc:picChg chg="add mod">
          <ac:chgData name="Rhio Sutoyo" userId="541c4884-d134-4845-bad1-401a543e6c58" providerId="ADAL" clId="{4D7EA1A9-A2AA-4B31-96E6-BDADDAE4BA1F}" dt="2021-11-15T15:11:14.179" v="106" actId="1076"/>
          <ac:picMkLst>
            <pc:docMk/>
            <pc:sldMk cId="1322347424" sldId="295"/>
            <ac:picMk id="4" creationId="{A1FC4ED9-249D-405E-8A9D-08E4DCA10027}"/>
          </ac:picMkLst>
        </pc:picChg>
      </pc:sldChg>
      <pc:sldChg chg="addSp delSp modSp add mod">
        <pc:chgData name="Rhio Sutoyo" userId="541c4884-d134-4845-bad1-401a543e6c58" providerId="ADAL" clId="{4D7EA1A9-A2AA-4B31-96E6-BDADDAE4BA1F}" dt="2021-11-16T02:06:24.754" v="1982" actId="6549"/>
        <pc:sldMkLst>
          <pc:docMk/>
          <pc:sldMk cId="2696534752" sldId="296"/>
        </pc:sldMkLst>
        <pc:spChg chg="del mod">
          <ac:chgData name="Rhio Sutoyo" userId="541c4884-d134-4845-bad1-401a543e6c58" providerId="ADAL" clId="{4D7EA1A9-A2AA-4B31-96E6-BDADDAE4BA1F}" dt="2021-11-16T02:06:22.371" v="1981" actId="21"/>
          <ac:spMkLst>
            <pc:docMk/>
            <pc:sldMk cId="2696534752" sldId="296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15:10.872" v="254" actId="478"/>
          <ac:spMkLst>
            <pc:docMk/>
            <pc:sldMk cId="2696534752" sldId="296"/>
            <ac:spMk id="7" creationId="{7E5F0EAF-BAEB-4DEC-818A-E0B4E8A293F2}"/>
          </ac:spMkLst>
        </pc:spChg>
        <pc:graphicFrameChg chg="mod modGraphic">
          <ac:chgData name="Rhio Sutoyo" userId="541c4884-d134-4845-bad1-401a543e6c58" providerId="ADAL" clId="{4D7EA1A9-A2AA-4B31-96E6-BDADDAE4BA1F}" dt="2021-11-16T02:06:24.754" v="1982" actId="6549"/>
          <ac:graphicFrameMkLst>
            <pc:docMk/>
            <pc:sldMk cId="2696534752" sldId="296"/>
            <ac:graphicFrameMk id="5" creationId="{09E8D876-F3C4-4725-97A9-5319B9B7AB16}"/>
          </ac:graphicFrameMkLst>
        </pc:graphicFrameChg>
      </pc:sldChg>
      <pc:sldChg chg="addSp delSp modSp add mod">
        <pc:chgData name="Rhio Sutoyo" userId="541c4884-d134-4845-bad1-401a543e6c58" providerId="ADAL" clId="{4D7EA1A9-A2AA-4B31-96E6-BDADDAE4BA1F}" dt="2021-11-16T02:07:04.335" v="1987" actId="6549"/>
        <pc:sldMkLst>
          <pc:docMk/>
          <pc:sldMk cId="2063800951" sldId="297"/>
        </pc:sldMkLst>
        <pc:spChg chg="del mod">
          <ac:chgData name="Rhio Sutoyo" userId="541c4884-d134-4845-bad1-401a543e6c58" providerId="ADAL" clId="{4D7EA1A9-A2AA-4B31-96E6-BDADDAE4BA1F}" dt="2021-11-16T02:06:43.566" v="1984" actId="21"/>
          <ac:spMkLst>
            <pc:docMk/>
            <pc:sldMk cId="2063800951" sldId="297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27:26.295" v="815" actId="21"/>
          <ac:spMkLst>
            <pc:docMk/>
            <pc:sldMk cId="2063800951" sldId="297"/>
            <ac:spMk id="7" creationId="{68E15924-B63B-4EC1-AD0F-5735F773D497}"/>
          </ac:spMkLst>
        </pc:spChg>
        <pc:graphicFrameChg chg="modGraphic">
          <ac:chgData name="Rhio Sutoyo" userId="541c4884-d134-4845-bad1-401a543e6c58" providerId="ADAL" clId="{4D7EA1A9-A2AA-4B31-96E6-BDADDAE4BA1F}" dt="2021-11-16T02:07:04.335" v="1987" actId="6549"/>
          <ac:graphicFrameMkLst>
            <pc:docMk/>
            <pc:sldMk cId="2063800951" sldId="297"/>
            <ac:graphicFrameMk id="5" creationId="{09E8D876-F3C4-4725-97A9-5319B9B7AB16}"/>
          </ac:graphicFrameMkLst>
        </pc:graphicFrameChg>
        <pc:picChg chg="mod">
          <ac:chgData name="Rhio Sutoyo" userId="541c4884-d134-4845-bad1-401a543e6c58" providerId="ADAL" clId="{4D7EA1A9-A2AA-4B31-96E6-BDADDAE4BA1F}" dt="2021-11-15T15:23:24.389" v="627" actId="14100"/>
          <ac:picMkLst>
            <pc:docMk/>
            <pc:sldMk cId="2063800951" sldId="297"/>
            <ac:picMk id="4" creationId="{A1FC4ED9-249D-405E-8A9D-08E4DCA10027}"/>
          </ac:picMkLst>
        </pc:picChg>
      </pc:sldChg>
      <pc:sldChg chg="addSp delSp modSp add mod">
        <pc:chgData name="Rhio Sutoyo" userId="541c4884-d134-4845-bad1-401a543e6c58" providerId="ADAL" clId="{4D7EA1A9-A2AA-4B31-96E6-BDADDAE4BA1F}" dt="2021-11-16T02:07:27.574" v="1990" actId="6549"/>
        <pc:sldMkLst>
          <pc:docMk/>
          <pc:sldMk cId="369906484" sldId="298"/>
        </pc:sldMkLst>
        <pc:spChg chg="del mod">
          <ac:chgData name="Rhio Sutoyo" userId="541c4884-d134-4845-bad1-401a543e6c58" providerId="ADAL" clId="{4D7EA1A9-A2AA-4B31-96E6-BDADDAE4BA1F}" dt="2021-11-16T02:07:25.326" v="1989" actId="21"/>
          <ac:spMkLst>
            <pc:docMk/>
            <pc:sldMk cId="369906484" sldId="298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36:09.982" v="1036" actId="21"/>
          <ac:spMkLst>
            <pc:docMk/>
            <pc:sldMk cId="369906484" sldId="298"/>
            <ac:spMk id="7" creationId="{9F5BE90D-56A3-4313-85B7-472B980A2887}"/>
          </ac:spMkLst>
        </pc:spChg>
        <pc:spChg chg="add del mod">
          <ac:chgData name="Rhio Sutoyo" userId="541c4884-d134-4845-bad1-401a543e6c58" providerId="ADAL" clId="{4D7EA1A9-A2AA-4B31-96E6-BDADDAE4BA1F}" dt="2021-11-15T15:44:10.179" v="1516" actId="21"/>
          <ac:spMkLst>
            <pc:docMk/>
            <pc:sldMk cId="369906484" sldId="298"/>
            <ac:spMk id="9" creationId="{15529440-DAD4-48CA-A511-D8B866EB95EE}"/>
          </ac:spMkLst>
        </pc:spChg>
        <pc:graphicFrameChg chg="modGraphic">
          <ac:chgData name="Rhio Sutoyo" userId="541c4884-d134-4845-bad1-401a543e6c58" providerId="ADAL" clId="{4D7EA1A9-A2AA-4B31-96E6-BDADDAE4BA1F}" dt="2021-11-16T02:07:27.574" v="1990" actId="6549"/>
          <ac:graphicFrameMkLst>
            <pc:docMk/>
            <pc:sldMk cId="369906484" sldId="298"/>
            <ac:graphicFrameMk id="5" creationId="{09E8D876-F3C4-4725-97A9-5319B9B7AB16}"/>
          </ac:graphicFrameMkLst>
        </pc:graphicFrameChg>
      </pc:sldChg>
      <pc:sldChg chg="addSp delSp modSp add mod">
        <pc:chgData name="Rhio Sutoyo" userId="541c4884-d134-4845-bad1-401a543e6c58" providerId="ADAL" clId="{4D7EA1A9-A2AA-4B31-96E6-BDADDAE4BA1F}" dt="2021-11-16T02:07:37.878" v="1993" actId="6549"/>
        <pc:sldMkLst>
          <pc:docMk/>
          <pc:sldMk cId="2690528658" sldId="299"/>
        </pc:sldMkLst>
        <pc:spChg chg="del mod">
          <ac:chgData name="Rhio Sutoyo" userId="541c4884-d134-4845-bad1-401a543e6c58" providerId="ADAL" clId="{4D7EA1A9-A2AA-4B31-96E6-BDADDAE4BA1F}" dt="2021-11-16T02:07:36.508" v="1992" actId="21"/>
          <ac:spMkLst>
            <pc:docMk/>
            <pc:sldMk cId="2690528658" sldId="299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48:02.154" v="1759" actId="21"/>
          <ac:spMkLst>
            <pc:docMk/>
            <pc:sldMk cId="2690528658" sldId="299"/>
            <ac:spMk id="7" creationId="{6FC4270A-6537-48D9-80A1-0F2C02A6AC0C}"/>
          </ac:spMkLst>
        </pc:spChg>
        <pc:graphicFrameChg chg="modGraphic">
          <ac:chgData name="Rhio Sutoyo" userId="541c4884-d134-4845-bad1-401a543e6c58" providerId="ADAL" clId="{4D7EA1A9-A2AA-4B31-96E6-BDADDAE4BA1F}" dt="2021-11-16T02:07:37.878" v="1993" actId="6549"/>
          <ac:graphicFrameMkLst>
            <pc:docMk/>
            <pc:sldMk cId="2690528658" sldId="299"/>
            <ac:graphicFrameMk id="5" creationId="{09E8D876-F3C4-4725-97A9-5319B9B7AB16}"/>
          </ac:graphicFrameMkLst>
        </pc:graphicFrameChg>
      </pc:sldChg>
      <pc:sldChg chg="addSp delSp modSp new mod">
        <pc:chgData name="Rhio Sutoyo" userId="541c4884-d134-4845-bad1-401a543e6c58" providerId="ADAL" clId="{4D7EA1A9-A2AA-4B31-96E6-BDADDAE4BA1F}" dt="2021-11-15T15:51:32.681" v="1868" actId="20577"/>
        <pc:sldMkLst>
          <pc:docMk/>
          <pc:sldMk cId="2912907281" sldId="300"/>
        </pc:sldMkLst>
        <pc:spChg chg="mod">
          <ac:chgData name="Rhio Sutoyo" userId="541c4884-d134-4845-bad1-401a543e6c58" providerId="ADAL" clId="{4D7EA1A9-A2AA-4B31-96E6-BDADDAE4BA1F}" dt="2021-11-15T15:51:32.681" v="1868" actId="20577"/>
          <ac:spMkLst>
            <pc:docMk/>
            <pc:sldMk cId="2912907281" sldId="300"/>
            <ac:spMk id="2" creationId="{D0DEA3C5-C8CF-4D19-BBD4-F2ED06667849}"/>
          </ac:spMkLst>
        </pc:spChg>
        <pc:spChg chg="del mod">
          <ac:chgData name="Rhio Sutoyo" userId="541c4884-d134-4845-bad1-401a543e6c58" providerId="ADAL" clId="{4D7EA1A9-A2AA-4B31-96E6-BDADDAE4BA1F}" dt="2021-11-15T15:48:37.975" v="1785" actId="21"/>
          <ac:spMkLst>
            <pc:docMk/>
            <pc:sldMk cId="2912907281" sldId="300"/>
            <ac:spMk id="3" creationId="{CC4B02CF-0EC7-44A2-AA91-6D0BB08D06DF}"/>
          </ac:spMkLst>
        </pc:spChg>
        <pc:spChg chg="add mod">
          <ac:chgData name="Rhio Sutoyo" userId="541c4884-d134-4845-bad1-401a543e6c58" providerId="ADAL" clId="{4D7EA1A9-A2AA-4B31-96E6-BDADDAE4BA1F}" dt="2021-11-15T15:51:26.790" v="1851" actId="1076"/>
          <ac:spMkLst>
            <pc:docMk/>
            <pc:sldMk cId="2912907281" sldId="300"/>
            <ac:spMk id="24" creationId="{73ACA677-7A64-4D63-A77A-BEFDF692E4D0}"/>
          </ac:spMkLst>
        </pc:spChg>
        <pc:graphicFrameChg chg="add mod modGraphic">
          <ac:chgData name="Rhio Sutoyo" userId="541c4884-d134-4845-bad1-401a543e6c58" providerId="ADAL" clId="{4D7EA1A9-A2AA-4B31-96E6-BDADDAE4BA1F}" dt="2021-11-15T15:50:21.670" v="1817" actId="13926"/>
          <ac:graphicFrameMkLst>
            <pc:docMk/>
            <pc:sldMk cId="2912907281" sldId="300"/>
            <ac:graphicFrameMk id="4" creationId="{11D6138D-238F-4CF9-947C-2DC02BCD2411}"/>
          </ac:graphicFrameMkLst>
        </pc:graphicFrameChg>
        <pc:picChg chg="add mod">
          <ac:chgData name="Rhio Sutoyo" userId="541c4884-d134-4845-bad1-401a543e6c58" providerId="ADAL" clId="{4D7EA1A9-A2AA-4B31-96E6-BDADDAE4BA1F}" dt="2021-11-15T15:49:00.817" v="1795" actId="1076"/>
          <ac:picMkLst>
            <pc:docMk/>
            <pc:sldMk cId="2912907281" sldId="300"/>
            <ac:picMk id="5" creationId="{BC0C23C9-E360-46B8-9F4F-4895A589934D}"/>
          </ac:picMkLst>
        </pc:pic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7" creationId="{150BACFD-4C20-44DC-BFC0-587653304F8A}"/>
          </ac:cxnSpMkLst>
        </pc:cxn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11" creationId="{F2B1393F-1D35-4EFC-8CFC-9CEC2D57A5BB}"/>
          </ac:cxnSpMkLst>
        </pc:cxn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17" creationId="{D5FCB283-07D1-45C2-A4AC-00B32AE90FAB}"/>
          </ac:cxnSpMkLst>
        </pc:cxn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20" creationId="{41769BCB-2ADC-4E7A-B3AD-CD0BBE6150D5}"/>
          </ac:cxnSpMkLst>
        </pc:cxnChg>
        <pc:cxnChg chg="add del mod">
          <ac:chgData name="Rhio Sutoyo" userId="541c4884-d134-4845-bad1-401a543e6c58" providerId="ADAL" clId="{4D7EA1A9-A2AA-4B31-96E6-BDADDAE4BA1F}" dt="2021-11-15T15:51:23.324" v="1849"/>
          <ac:cxnSpMkLst>
            <pc:docMk/>
            <pc:sldMk cId="2912907281" sldId="300"/>
            <ac:cxnSpMk id="25" creationId="{39B55451-3474-4811-B719-53EA75F25413}"/>
          </ac:cxnSpMkLst>
        </pc:cxnChg>
      </pc:sldChg>
      <pc:sldChg chg="addSp delSp modSp add mod ord">
        <pc:chgData name="Rhio Sutoyo" userId="541c4884-d134-4845-bad1-401a543e6c58" providerId="ADAL" clId="{4D7EA1A9-A2AA-4B31-96E6-BDADDAE4BA1F}" dt="2021-11-17T03:29:12.433" v="2002" actId="1076"/>
        <pc:sldMkLst>
          <pc:docMk/>
          <pc:sldMk cId="819720536" sldId="301"/>
        </pc:sldMkLst>
        <pc:spChg chg="add del mod">
          <ac:chgData name="Rhio Sutoyo" userId="541c4884-d134-4845-bad1-401a543e6c58" providerId="ADAL" clId="{4D7EA1A9-A2AA-4B31-96E6-BDADDAE4BA1F}" dt="2021-11-17T03:28:45.502" v="1998" actId="21"/>
          <ac:spMkLst>
            <pc:docMk/>
            <pc:sldMk cId="819720536" sldId="301"/>
            <ac:spMk id="5" creationId="{86F01965-F6ED-45EF-B246-CBB4EE8AA06A}"/>
          </ac:spMkLst>
        </pc:spChg>
        <pc:spChg chg="add del mod">
          <ac:chgData name="Rhio Sutoyo" userId="541c4884-d134-4845-bad1-401a543e6c58" providerId="ADAL" clId="{4D7EA1A9-A2AA-4B31-96E6-BDADDAE4BA1F}" dt="2021-11-17T03:28:38.510" v="1996" actId="21"/>
          <ac:spMkLst>
            <pc:docMk/>
            <pc:sldMk cId="819720536" sldId="301"/>
            <ac:spMk id="6" creationId="{68F97478-3E6B-442E-8488-3D3DAA8842B1}"/>
          </ac:spMkLst>
        </pc:spChg>
        <pc:spChg chg="del mod">
          <ac:chgData name="Rhio Sutoyo" userId="541c4884-d134-4845-bad1-401a543e6c58" providerId="ADAL" clId="{4D7EA1A9-A2AA-4B31-96E6-BDADDAE4BA1F}" dt="2021-11-15T15:54:14.461" v="1953" actId="21"/>
          <ac:spMkLst>
            <pc:docMk/>
            <pc:sldMk cId="819720536" sldId="301"/>
            <ac:spMk id="24" creationId="{73ACA677-7A64-4D63-A77A-BEFDF692E4D0}"/>
          </ac:spMkLst>
        </pc:spChg>
        <pc:graphicFrameChg chg="mod modGraphic">
          <ac:chgData name="Rhio Sutoyo" userId="541c4884-d134-4845-bad1-401a543e6c58" providerId="ADAL" clId="{4D7EA1A9-A2AA-4B31-96E6-BDADDAE4BA1F}" dt="2021-11-17T03:29:12.433" v="2002" actId="1076"/>
          <ac:graphicFrameMkLst>
            <pc:docMk/>
            <pc:sldMk cId="819720536" sldId="301"/>
            <ac:graphicFrameMk id="4" creationId="{11D6138D-238F-4CF9-947C-2DC02BCD2411}"/>
          </ac:graphicFrameMkLst>
        </pc:graphicFrameChg>
        <pc:picChg chg="del">
          <ac:chgData name="Rhio Sutoyo" userId="541c4884-d134-4845-bad1-401a543e6c58" providerId="ADAL" clId="{4D7EA1A9-A2AA-4B31-96E6-BDADDAE4BA1F}" dt="2021-11-15T15:52:28.333" v="1870" actId="21"/>
          <ac:picMkLst>
            <pc:docMk/>
            <pc:sldMk cId="819720536" sldId="301"/>
            <ac:picMk id="5" creationId="{BC0C23C9-E360-46B8-9F4F-4895A589934D}"/>
          </ac:picMkLst>
        </pc:picChg>
        <pc:picChg chg="add mod">
          <ac:chgData name="Rhio Sutoyo" userId="541c4884-d134-4845-bad1-401a543e6c58" providerId="ADAL" clId="{4D7EA1A9-A2AA-4B31-96E6-BDADDAE4BA1F}" dt="2021-11-17T03:29:10.391" v="2001" actId="1076"/>
          <ac:picMkLst>
            <pc:docMk/>
            <pc:sldMk cId="819720536" sldId="301"/>
            <ac:picMk id="7" creationId="{2C1CBF4C-CEE4-456B-B49A-1F2983E54BF9}"/>
          </ac:picMkLst>
        </pc:pic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7" creationId="{150BACFD-4C20-44DC-BFC0-587653304F8A}"/>
          </ac:cxnSpMkLst>
        </pc:cxn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11" creationId="{F2B1393F-1D35-4EFC-8CFC-9CEC2D57A5BB}"/>
          </ac:cxnSpMkLst>
        </pc:cxn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17" creationId="{D5FCB283-07D1-45C2-A4AC-00B32AE90FAB}"/>
          </ac:cxnSpMkLst>
        </pc:cxn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20" creationId="{41769BCB-2ADC-4E7A-B3AD-CD0BBE6150D5}"/>
          </ac:cxnSpMkLst>
        </pc:cxnChg>
      </pc:sldChg>
      <pc:sldChg chg="add">
        <pc:chgData name="Rhio Sutoyo" userId="541c4884-d134-4845-bad1-401a543e6c58" providerId="ADAL" clId="{4D7EA1A9-A2AA-4B31-96E6-BDADDAE4BA1F}" dt="2021-11-16T02:06:03.544" v="1977" actId="2890"/>
        <pc:sldMkLst>
          <pc:docMk/>
          <pc:sldMk cId="2335791448" sldId="302"/>
        </pc:sldMkLst>
      </pc:sldChg>
      <pc:sldChg chg="add">
        <pc:chgData name="Rhio Sutoyo" userId="541c4884-d134-4845-bad1-401a543e6c58" providerId="ADAL" clId="{4D7EA1A9-A2AA-4B31-96E6-BDADDAE4BA1F}" dt="2021-11-16T02:06:17.583" v="1980" actId="2890"/>
        <pc:sldMkLst>
          <pc:docMk/>
          <pc:sldMk cId="1201824279" sldId="303"/>
        </pc:sldMkLst>
      </pc:sldChg>
      <pc:sldChg chg="add">
        <pc:chgData name="Rhio Sutoyo" userId="541c4884-d134-4845-bad1-401a543e6c58" providerId="ADAL" clId="{4D7EA1A9-A2AA-4B31-96E6-BDADDAE4BA1F}" dt="2021-11-16T02:06:39.362" v="1983" actId="2890"/>
        <pc:sldMkLst>
          <pc:docMk/>
          <pc:sldMk cId="3280535039" sldId="304"/>
        </pc:sldMkLst>
      </pc:sldChg>
      <pc:sldChg chg="add">
        <pc:chgData name="Rhio Sutoyo" userId="541c4884-d134-4845-bad1-401a543e6c58" providerId="ADAL" clId="{4D7EA1A9-A2AA-4B31-96E6-BDADDAE4BA1F}" dt="2021-11-16T02:07:22.113" v="1988" actId="2890"/>
        <pc:sldMkLst>
          <pc:docMk/>
          <pc:sldMk cId="4273110866" sldId="305"/>
        </pc:sldMkLst>
      </pc:sldChg>
      <pc:sldChg chg="add">
        <pc:chgData name="Rhio Sutoyo" userId="541c4884-d134-4845-bad1-401a543e6c58" providerId="ADAL" clId="{4D7EA1A9-A2AA-4B31-96E6-BDADDAE4BA1F}" dt="2021-11-16T02:07:33.499" v="1991" actId="2890"/>
        <pc:sldMkLst>
          <pc:docMk/>
          <pc:sldMk cId="1206867017" sldId="306"/>
        </pc:sldMkLst>
      </pc:sldChg>
      <pc:sldChg chg="addSp modSp add mod">
        <pc:chgData name="Rhio Sutoyo" userId="541c4884-d134-4845-bad1-401a543e6c58" providerId="ADAL" clId="{4D7EA1A9-A2AA-4B31-96E6-BDADDAE4BA1F}" dt="2021-11-17T03:29:21.064" v="2005" actId="1076"/>
        <pc:sldMkLst>
          <pc:docMk/>
          <pc:sldMk cId="187612047" sldId="307"/>
        </pc:sldMkLst>
        <pc:spChg chg="mod">
          <ac:chgData name="Rhio Sutoyo" userId="541c4884-d134-4845-bad1-401a543e6c58" providerId="ADAL" clId="{4D7EA1A9-A2AA-4B31-96E6-BDADDAE4BA1F}" dt="2021-11-17T03:29:18.334" v="2003" actId="1076"/>
          <ac:spMkLst>
            <pc:docMk/>
            <pc:sldMk cId="187612047" sldId="307"/>
            <ac:spMk id="6" creationId="{68F97478-3E6B-442E-8488-3D3DAA8842B1}"/>
          </ac:spMkLst>
        </pc:spChg>
        <pc:graphicFrameChg chg="mod">
          <ac:chgData name="Rhio Sutoyo" userId="541c4884-d134-4845-bad1-401a543e6c58" providerId="ADAL" clId="{4D7EA1A9-A2AA-4B31-96E6-BDADDAE4BA1F}" dt="2021-11-17T03:29:18.334" v="2003" actId="1076"/>
          <ac:graphicFrameMkLst>
            <pc:docMk/>
            <pc:sldMk cId="187612047" sldId="307"/>
            <ac:graphicFrameMk id="4" creationId="{11D6138D-238F-4CF9-947C-2DC02BCD2411}"/>
          </ac:graphicFrameMkLst>
        </pc:graphicFrameChg>
        <pc:picChg chg="add mod">
          <ac:chgData name="Rhio Sutoyo" userId="541c4884-d134-4845-bad1-401a543e6c58" providerId="ADAL" clId="{4D7EA1A9-A2AA-4B31-96E6-BDADDAE4BA1F}" dt="2021-11-17T03:29:21.064" v="2005" actId="1076"/>
          <ac:picMkLst>
            <pc:docMk/>
            <pc:sldMk cId="187612047" sldId="307"/>
            <ac:picMk id="5" creationId="{1DFE3456-34F6-4297-88DD-6A8373967E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02-Jan-23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8855-9FFA-4E8E-9E25-1143B074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234CE-F7B7-4B41-BDB7-2A3391D77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Topic </a:t>
            </a:r>
            <a:r>
              <a:rPr lang="id-ID" dirty="0"/>
              <a:t>14</a:t>
            </a:r>
            <a:r>
              <a:rPr lang="en-US" dirty="0"/>
              <a:t> – </a:t>
            </a:r>
            <a:r>
              <a:rPr lang="id-ID" dirty="0"/>
              <a:t>Dynamic Programming: Multistage Graph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8" y="3429000"/>
            <a:ext cx="878108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Stage 4</a:t>
            </a:r>
          </a:p>
          <a:p>
            <a:r>
              <a:rPr lang="en-US" dirty="0">
                <a:latin typeface="Consolas" panose="020B0609020204030204" pitchFamily="49" charset="0"/>
              </a:rPr>
              <a:t>cost(4, I) = c(I, L) = 7</a:t>
            </a:r>
          </a:p>
          <a:p>
            <a:r>
              <a:rPr lang="en-US" dirty="0">
                <a:latin typeface="Consolas" panose="020B0609020204030204" pitchFamily="49" charset="0"/>
              </a:rPr>
              <a:t>cost(4, J) = c(J, L) = 8</a:t>
            </a:r>
          </a:p>
          <a:p>
            <a:r>
              <a:rPr lang="en-US" dirty="0">
                <a:latin typeface="Consolas" panose="020B0609020204030204" pitchFamily="49" charset="0"/>
              </a:rPr>
              <a:t>cost(4, K) = c(K, L) = 11</a:t>
            </a:r>
          </a:p>
        </p:txBody>
      </p:sp>
    </p:spTree>
    <p:extLst>
      <p:ext uri="{BB962C8B-B14F-4D97-AF65-F5344CB8AC3E}">
        <p14:creationId xmlns:p14="http://schemas.microsoft.com/office/powerpoint/2010/main" val="120182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30065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0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8" y="2655590"/>
            <a:ext cx="8781088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Stage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cost(3, F) = min( </a:t>
            </a:r>
            <a:r>
              <a:rPr lang="en-US" sz="1600" b="1" u="sng" dirty="0">
                <a:latin typeface="Consolas" panose="020B0609020204030204" pitchFamily="49" charset="0"/>
              </a:rPr>
              <a:t>c(F,I) + cost(4,I)</a:t>
            </a:r>
            <a:r>
              <a:rPr lang="en-US" sz="1600" dirty="0">
                <a:latin typeface="Consolas" panose="020B0609020204030204" pitchFamily="49" charset="0"/>
              </a:rPr>
              <a:t> ,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c(F,J) + cost(4,J)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  = min( 12 + 7 , 9 + 8 )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	    = min( 19, 17)  17 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cost(3, G) = min(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c(G,I) + cost(4,I)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</a:t>
            </a:r>
            <a:r>
              <a:rPr lang="en-US" sz="16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c(G,J) </a:t>
            </a:r>
            <a:r>
              <a:rPr lang="en-US" sz="1600" b="1" u="sng" dirty="0">
                <a:latin typeface="Consolas" panose="020B0609020204030204" pitchFamily="49" charset="0"/>
              </a:rPr>
              <a:t>+ cost(4,J)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	    = min( 5 + 7, 7 + 8 )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min( 12, 15)  12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cost(3, H) = min(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c(H,J) + cost(4,J)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</a:t>
            </a:r>
            <a:r>
              <a:rPr lang="en-US" sz="16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c(H,K) + cost(4,K)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	    = min( 10 + 8, 8 + 11)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min( 18, 19 )  18</a:t>
            </a:r>
          </a:p>
        </p:txBody>
      </p:sp>
    </p:spTree>
    <p:extLst>
      <p:ext uri="{BB962C8B-B14F-4D97-AF65-F5344CB8AC3E}">
        <p14:creationId xmlns:p14="http://schemas.microsoft.com/office/powerpoint/2010/main" val="328053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52994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9" y="2643443"/>
            <a:ext cx="903261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Stage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cost(2, B) = min(</a:t>
            </a:r>
            <a:r>
              <a:rPr lang="en-US" sz="1600" b="1" u="sng" dirty="0">
                <a:latin typeface="Consolas" panose="020B0609020204030204" pitchFamily="49" charset="0"/>
              </a:rPr>
              <a:t>c(B,F)+cost(3,F)</a:t>
            </a:r>
            <a:r>
              <a:rPr lang="en-US" sz="1600" dirty="0">
                <a:latin typeface="Consolas" panose="020B0609020204030204" pitchFamily="49" charset="0"/>
              </a:rPr>
              <a:t> ,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c(B,G)+cost(3,G)</a:t>
            </a:r>
            <a:r>
              <a:rPr lang="en-US" sz="1600" dirty="0">
                <a:latin typeface="Consolas" panose="020B0609020204030204" pitchFamily="49" charset="0"/>
              </a:rPr>
              <a:t> , </a:t>
            </a:r>
            <a:r>
              <a:rPr lang="en-US" sz="1600" b="1" u="sng" dirty="0">
                <a:latin typeface="Consolas" panose="020B0609020204030204" pitchFamily="49" charset="0"/>
              </a:rPr>
              <a:t>c(B,H)+cost(3,H)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min(4 + 17, 8 + 12, 11 + 18)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min(21, 20, 29)  20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cost(2, C) = min(</a:t>
            </a:r>
            <a:r>
              <a:rPr lang="en-US" sz="16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c(C,F)+cost(3,F)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c(C,G)+cost(3,G)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min(10 + 17, 3 + 12)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min(27, 15)  15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cost(2, D) = (c(D,H)+cost(3,H)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9 + 18  27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cost(2, E) = min(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c(E,G)+cost(3,G)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c(E,H)+cost(3,H))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min(6 + 12 , 12 + 18)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min(18 , 30)  18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7311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70545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2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9" y="2643443"/>
            <a:ext cx="903261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Stage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cost(1, A) = min(c(A,B)+cost(2,B) ,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c(A,C)+cost(2,C) </a:t>
            </a:r>
            <a:r>
              <a:rPr lang="en-US" sz="1600" dirty="0">
                <a:latin typeface="Consolas" panose="020B0609020204030204" pitchFamily="49" charset="0"/>
              </a:rPr>
              <a:t>, c(A,D)+cost(2,D) , c(A,E)+cost(2,E))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min( 7 + 20 ,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6 + 15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, 5 + 27, 9 + 18)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min( 27 , 21 , 32 , 27)  21</a:t>
            </a:r>
          </a:p>
        </p:txBody>
      </p:sp>
    </p:spTree>
    <p:extLst>
      <p:ext uri="{BB962C8B-B14F-4D97-AF65-F5344CB8AC3E}">
        <p14:creationId xmlns:p14="http://schemas.microsoft.com/office/powerpoint/2010/main" val="120686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A3C5-C8CF-4D19-BBD4-F2ED066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60337"/>
            <a:ext cx="7067128" cy="1143000"/>
          </a:xfrm>
        </p:spPr>
        <p:txBody>
          <a:bodyPr/>
          <a:lstStyle/>
          <a:p>
            <a:r>
              <a:rPr lang="en-US" dirty="0"/>
              <a:t>Result and Answer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D6138D-238F-4CF9-947C-2DC02BC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12525"/>
              </p:ext>
            </p:extLst>
          </p:nvPr>
        </p:nvGraphicFramePr>
        <p:xfrm>
          <a:off x="971600" y="4192915"/>
          <a:ext cx="80649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77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pic>
        <p:nvPicPr>
          <p:cNvPr id="7" name="Picture 4" descr="ilustrasi 7">
            <a:extLst>
              <a:ext uri="{FF2B5EF4-FFF2-40B4-BE49-F238E27FC236}">
                <a16:creationId xmlns:a16="http://schemas.microsoft.com/office/drawing/2014/main" id="{2C1CBF4C-CEE4-456B-B49A-1F2983E54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84784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72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A3C5-C8CF-4D19-BBD4-F2ED066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60337"/>
            <a:ext cx="7067128" cy="1143000"/>
          </a:xfrm>
        </p:spPr>
        <p:txBody>
          <a:bodyPr/>
          <a:lstStyle/>
          <a:p>
            <a:r>
              <a:rPr lang="en-US" dirty="0"/>
              <a:t>Result and Answer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D6138D-238F-4CF9-947C-2DC02BC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46050"/>
              </p:ext>
            </p:extLst>
          </p:nvPr>
        </p:nvGraphicFramePr>
        <p:xfrm>
          <a:off x="971600" y="3796580"/>
          <a:ext cx="80649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77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7478-3E6B-442E-8488-3D3DAA88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99" y="5123567"/>
            <a:ext cx="8064901" cy="15841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d(1,A) =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d(2,C) = 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d(2,G) = I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d(2,I) = L </a:t>
            </a:r>
          </a:p>
        </p:txBody>
      </p:sp>
      <p:pic>
        <p:nvPicPr>
          <p:cNvPr id="5" name="Picture 4" descr="ilustrasi 7">
            <a:extLst>
              <a:ext uri="{FF2B5EF4-FFF2-40B4-BE49-F238E27FC236}">
                <a16:creationId xmlns:a16="http://schemas.microsoft.com/office/drawing/2014/main" id="{1DFE3456-34F6-4297-88DD-6A837396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784" y="1139207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61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A3C5-C8CF-4D19-BBD4-F2ED066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60337"/>
            <a:ext cx="7067128" cy="1143000"/>
          </a:xfrm>
        </p:spPr>
        <p:txBody>
          <a:bodyPr/>
          <a:lstStyle/>
          <a:p>
            <a:r>
              <a:rPr lang="en-US" dirty="0"/>
              <a:t>Result and Answer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D6138D-238F-4CF9-947C-2DC02BC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90793"/>
              </p:ext>
            </p:extLst>
          </p:nvPr>
        </p:nvGraphicFramePr>
        <p:xfrm>
          <a:off x="971600" y="1484784"/>
          <a:ext cx="80649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77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pic>
        <p:nvPicPr>
          <p:cNvPr id="5" name="Content Placeholder 4" descr="ilustrasi 7">
            <a:extLst>
              <a:ext uri="{FF2B5EF4-FFF2-40B4-BE49-F238E27FC236}">
                <a16:creationId xmlns:a16="http://schemas.microsoft.com/office/drawing/2014/main" id="{BC0C23C9-E360-46B8-9F4F-4895A5899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2681600"/>
            <a:ext cx="8064901" cy="4047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BACFD-4C20-44DC-BFC0-587653304F8A}"/>
              </a:ext>
            </a:extLst>
          </p:cNvPr>
          <p:cNvCxnSpPr>
            <a:cxnSpLocks/>
          </p:cNvCxnSpPr>
          <p:nvPr/>
        </p:nvCxnSpPr>
        <p:spPr>
          <a:xfrm flipV="1">
            <a:off x="1547664" y="4581128"/>
            <a:ext cx="1080120" cy="288032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1393F-1D35-4EFC-8CFC-9CEC2D57A5BB}"/>
              </a:ext>
            </a:extLst>
          </p:cNvPr>
          <p:cNvCxnSpPr>
            <a:cxnSpLocks/>
          </p:cNvCxnSpPr>
          <p:nvPr/>
        </p:nvCxnSpPr>
        <p:spPr>
          <a:xfrm>
            <a:off x="3203848" y="4581129"/>
            <a:ext cx="1512168" cy="360039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CB283-07D1-45C2-A4AC-00B32AE90FAB}"/>
              </a:ext>
            </a:extLst>
          </p:cNvPr>
          <p:cNvCxnSpPr>
            <a:cxnSpLocks/>
          </p:cNvCxnSpPr>
          <p:nvPr/>
        </p:nvCxnSpPr>
        <p:spPr>
          <a:xfrm flipH="1">
            <a:off x="5292080" y="4356422"/>
            <a:ext cx="1296144" cy="512738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69BCB-2ADC-4E7A-B3AD-CD0BBE6150D5}"/>
              </a:ext>
            </a:extLst>
          </p:cNvPr>
          <p:cNvCxnSpPr>
            <a:cxnSpLocks/>
          </p:cNvCxnSpPr>
          <p:nvPr/>
        </p:nvCxnSpPr>
        <p:spPr>
          <a:xfrm flipH="1" flipV="1">
            <a:off x="7164288" y="4153533"/>
            <a:ext cx="1080120" cy="551624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ACA677-7A64-4D63-A77A-BEFDF692E4D0}"/>
              </a:ext>
            </a:extLst>
          </p:cNvPr>
          <p:cNvSpPr txBox="1"/>
          <p:nvPr/>
        </p:nvSpPr>
        <p:spPr>
          <a:xfrm>
            <a:off x="7264862" y="107076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+ 3 + 5 + 7 = 21</a:t>
            </a:r>
          </a:p>
        </p:txBody>
      </p:sp>
    </p:spTree>
    <p:extLst>
      <p:ext uri="{BB962C8B-B14F-4D97-AF65-F5344CB8AC3E}">
        <p14:creationId xmlns:p14="http://schemas.microsoft.com/office/powerpoint/2010/main" val="291290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48654"/>
              </p:ext>
            </p:extLst>
          </p:nvPr>
        </p:nvGraphicFramePr>
        <p:xfrm>
          <a:off x="1524000" y="2143120"/>
          <a:ext cx="7067550" cy="13716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Multistage Graph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Forward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Backward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AB392-4137-472F-9630-5062157BC3FE}"/>
              </a:ext>
            </a:extLst>
          </p:cNvPr>
          <p:cNvSpPr/>
          <p:nvPr/>
        </p:nvSpPr>
        <p:spPr>
          <a:xfrm>
            <a:off x="1907704" y="2420888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FORWARD METHOD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88232"/>
            <a:ext cx="5832648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1600" dirty="0"/>
              <a:t>Analysis by calculating </a:t>
            </a:r>
            <a:r>
              <a:rPr lang="sv-SE" sz="1600" i="1" dirty="0"/>
              <a:t>path</a:t>
            </a:r>
            <a:r>
              <a:rPr lang="sv-SE" sz="1600" dirty="0"/>
              <a:t> from a </a:t>
            </a:r>
            <a:r>
              <a:rPr lang="sv-SE" sz="1600" i="1" dirty="0"/>
              <a:t>node</a:t>
            </a:r>
            <a:r>
              <a:rPr lang="sv-SE" sz="1600" dirty="0"/>
              <a:t> to </a:t>
            </a:r>
            <a:r>
              <a:rPr lang="sv-SE" sz="1600" i="1" dirty="0"/>
              <a:t>sink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Formula: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	cost(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i,j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 = min{c(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j,k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 + cost(i+1,k)}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sv-SE" sz="1600" dirty="0"/>
              <a:t>Calculation starts from nodes in stage k-2</a:t>
            </a:r>
          </a:p>
          <a:p>
            <a:pPr>
              <a:lnSpc>
                <a:spcPct val="150000"/>
              </a:lnSpc>
            </a:pPr>
            <a:r>
              <a:rPr lang="sv-SE" sz="1600" dirty="0"/>
              <a:t>cost(i,j) is distance of path from </a:t>
            </a:r>
            <a:r>
              <a:rPr lang="sv-SE" sz="1600" i="1" dirty="0"/>
              <a:t>node </a:t>
            </a:r>
            <a:r>
              <a:rPr lang="sv-SE" sz="1600" dirty="0"/>
              <a:t>j in stage i to sink(t)</a:t>
            </a:r>
          </a:p>
          <a:p>
            <a:pPr>
              <a:lnSpc>
                <a:spcPct val="150000"/>
              </a:lnSpc>
            </a:pPr>
            <a:r>
              <a:rPr lang="sv-SE" sz="1600" dirty="0"/>
              <a:t>c(j,l) is distance of path from </a:t>
            </a:r>
            <a:r>
              <a:rPr lang="sv-SE" sz="1600" i="1" dirty="0"/>
              <a:t>node </a:t>
            </a:r>
            <a:r>
              <a:rPr lang="sv-SE" sz="1600" dirty="0"/>
              <a:t>j to </a:t>
            </a:r>
            <a:r>
              <a:rPr lang="sv-SE" sz="1600" i="1" dirty="0"/>
              <a:t>node </a:t>
            </a:r>
            <a:r>
              <a:rPr lang="sv-SE" sz="1600" dirty="0"/>
              <a:t>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BACKWARD METHOD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07733"/>
            <a:ext cx="7067128" cy="3489251"/>
          </a:xfrm>
        </p:spPr>
        <p:txBody>
          <a:bodyPr/>
          <a:lstStyle/>
          <a:p>
            <a:pPr marL="533400" indent="-533400" eaLnBrk="1" hangingPunct="1"/>
            <a:r>
              <a:rPr lang="sv-SE" dirty="0">
                <a:highlight>
                  <a:srgbClr val="FFFF00"/>
                </a:highlight>
              </a:rPr>
              <a:t>Analysis by calculating </a:t>
            </a:r>
            <a:r>
              <a:rPr lang="sv-SE" i="1" dirty="0">
                <a:highlight>
                  <a:srgbClr val="FFFF00"/>
                </a:highlight>
              </a:rPr>
              <a:t>path</a:t>
            </a:r>
            <a:r>
              <a:rPr lang="sv-SE" dirty="0">
                <a:highlight>
                  <a:srgbClr val="FFFF00"/>
                </a:highlight>
              </a:rPr>
              <a:t> from source to a </a:t>
            </a:r>
            <a:r>
              <a:rPr lang="sv-SE" i="1" dirty="0">
                <a:highlight>
                  <a:srgbClr val="FFFF00"/>
                </a:highlight>
              </a:rPr>
              <a:t>node</a:t>
            </a:r>
            <a:endParaRPr lang="sv-SE" dirty="0">
              <a:highlight>
                <a:srgbClr val="FFFF00"/>
              </a:highlight>
            </a:endParaRPr>
          </a:p>
          <a:p>
            <a:pPr marL="533400" indent="-533400" eaLnBrk="1" hangingPunct="1"/>
            <a:r>
              <a:rPr lang="sv-SE" dirty="0"/>
              <a:t>Formula: </a:t>
            </a:r>
            <a:r>
              <a:rPr lang="sv-SE" b="1" dirty="0"/>
              <a:t>bcost(i,j) = min{bcost(i–1,l) + c(l,j)}</a:t>
            </a:r>
            <a:endParaRPr lang="en-US" dirty="0"/>
          </a:p>
          <a:p>
            <a:pPr marL="533400" indent="-533400" eaLnBrk="1" hangingPunct="1"/>
            <a:r>
              <a:rPr lang="sv-SE" dirty="0"/>
              <a:t>Calculation starts from nodes in </a:t>
            </a:r>
            <a:r>
              <a:rPr lang="sv-SE" i="1" dirty="0"/>
              <a:t>stage</a:t>
            </a:r>
            <a:r>
              <a:rPr lang="sv-SE" dirty="0"/>
              <a:t> 3</a:t>
            </a:r>
            <a:endParaRPr lang="en-US" dirty="0"/>
          </a:p>
          <a:p>
            <a:pPr marL="533400" indent="-533400" eaLnBrk="1" hangingPunct="1"/>
            <a:r>
              <a:rPr lang="en-US" dirty="0" err="1"/>
              <a:t>bcost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is distance of path </a:t>
            </a:r>
            <a:r>
              <a:rPr lang="en-US" i="1" dirty="0"/>
              <a:t>backward</a:t>
            </a:r>
            <a:r>
              <a:rPr lang="en-US" dirty="0"/>
              <a:t> from </a:t>
            </a:r>
            <a:r>
              <a:rPr lang="en-US" i="1" dirty="0"/>
              <a:t>source</a:t>
            </a:r>
            <a:r>
              <a:rPr lang="en-US" dirty="0"/>
              <a:t> (s) to  </a:t>
            </a:r>
            <a:r>
              <a:rPr lang="en-US" i="1" dirty="0"/>
              <a:t>node</a:t>
            </a:r>
            <a:r>
              <a:rPr lang="en-US" dirty="0"/>
              <a:t> j in </a:t>
            </a:r>
            <a:r>
              <a:rPr lang="en-US" i="1" dirty="0"/>
              <a:t>stage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marL="533400" indent="-533400" eaLnBrk="1" hangingPunct="1"/>
            <a:r>
              <a:rPr lang="sv-SE" dirty="0"/>
              <a:t>c(j,l) is </a:t>
            </a:r>
            <a:r>
              <a:rPr lang="en-US" dirty="0"/>
              <a:t>distance of path from </a:t>
            </a:r>
            <a:r>
              <a:rPr lang="sv-SE" i="1" dirty="0"/>
              <a:t>node</a:t>
            </a:r>
            <a:r>
              <a:rPr lang="sv-SE" dirty="0"/>
              <a:t> j to </a:t>
            </a:r>
            <a:r>
              <a:rPr lang="sv-SE" i="1" dirty="0"/>
              <a:t>node</a:t>
            </a:r>
            <a:r>
              <a:rPr lang="sv-SE" dirty="0"/>
              <a:t> l</a:t>
            </a:r>
            <a:endParaRPr lang="en-US" dirty="0"/>
          </a:p>
          <a:p>
            <a:pPr marL="533400" indent="-533400" eaLnBrk="1" hangingPunct="1"/>
            <a:endParaRPr lang="sv-SE" dirty="0"/>
          </a:p>
          <a:p>
            <a:pPr marL="533400" indent="-533400" eaLnBrk="1" hangingPunct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6349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METODE BACKWARD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348880"/>
            <a:ext cx="7355160" cy="4104456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= c(A,B) = 7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c(A,C)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(2,D) = c(A,D) = 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= c(A,E) = 9.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(3,F) = min { c(B,F)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c(C,F)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(2,C)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(3,F) = min { 4 + 7 | 10 + 6 }  =  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(3,G) = min { c(B,G) +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c(C,G)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c(E,G) +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}</a:t>
            </a:r>
            <a:endParaRPr lang="en-US" sz="1200" b="1" dirty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(3,G)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min { 8 + 7 |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6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6 + 9 }  =  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(3,H) = min { c(B,H)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c(D,H)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(2,D) | c(E,H)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}</a:t>
            </a:r>
            <a:endParaRPr lang="sv-SE" sz="1200" b="1" dirty="0">
              <a:solidFill>
                <a:srgbClr val="000000"/>
              </a:solidFill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bcost(3,H) = min { 11 + 7 | 9 + 5 | 12 + 9 }  =  14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 = min { c(F,I) + bcost(3,F) | </a:t>
            </a:r>
            <a:r>
              <a:rPr lang="sv-SE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c(G,I)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bcost(3,G)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</a:t>
            </a:r>
            <a:endParaRPr lang="sv-SE" sz="12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min { 12 + 11 | </a:t>
            </a:r>
            <a:r>
              <a:rPr lang="sv-SE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9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  =  14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bcost(4,J) = min { c(F,J) + bcost(3,F) | c(G,J) + bcost(3,G) | c(H,J) + bcost(3,H)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bcost(4,J) = min { 9 + 11 | 7 + 9 | 10 + 14 }  =  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bcost(4,K) = min { c(H,K)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bcost(4,K) = min { 8 + 14 }  =  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bcost(5,L) = min { </a:t>
            </a:r>
            <a:r>
              <a:rPr lang="sv-SE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c(I,L)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c(J,L) + bcost(4,J) | c(K,L) + bcost(4,K) }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(5,L) = min {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14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8 + 16 | 11 + 22 }  =  21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Tahoma" pitchFamily="34" charset="0"/>
              </a:rPr>
              <a:t>Shortest path is A-C-G-I-L with distance 21</a:t>
            </a:r>
          </a:p>
        </p:txBody>
      </p:sp>
      <p:pic>
        <p:nvPicPr>
          <p:cNvPr id="9221" name="Picture 4" descr="ilustrasi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484784"/>
            <a:ext cx="4360862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1" y="329407"/>
            <a:ext cx="6086985" cy="1143000"/>
          </a:xfrm>
        </p:spPr>
        <p:txBody>
          <a:bodyPr/>
          <a:lstStyle/>
          <a:p>
            <a:pPr eaLnBrk="1" hangingPunct="1"/>
            <a:r>
              <a:rPr lang="en-US" dirty="0"/>
              <a:t>SHORTEST PATH IN MULTISTAGE GRAPH</a:t>
            </a:r>
          </a:p>
        </p:txBody>
      </p:sp>
      <p:pic>
        <p:nvPicPr>
          <p:cNvPr id="1024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772816"/>
            <a:ext cx="6264275" cy="324167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Find shortest path from node A to node L using Dynamic Programming (forward method and backward method) !</a:t>
            </a:r>
          </a:p>
        </p:txBody>
      </p:sp>
      <p:pic>
        <p:nvPicPr>
          <p:cNvPr id="11269" name="Picture 13" descr="Soal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6862" y="1730821"/>
            <a:ext cx="5795962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/>
          <a:lstStyle/>
          <a:p>
            <a:pPr eaLnBrk="1" hangingPunct="1"/>
            <a:r>
              <a:rPr lang="en-US" dirty="0"/>
              <a:t>MULTISTAGE GRAPH</a:t>
            </a:r>
          </a:p>
          <a:p>
            <a:pPr eaLnBrk="1" hangingPunct="1"/>
            <a:r>
              <a:rPr lang="en-US" dirty="0"/>
              <a:t>MULTISTAGE GRAPH PROBLEM</a:t>
            </a:r>
          </a:p>
          <a:p>
            <a:pPr eaLnBrk="1" hangingPunct="1"/>
            <a:r>
              <a:rPr lang="en-US" dirty="0"/>
              <a:t>DINAMIC PROGRAMMING IN MULTISTAGE GRAPH</a:t>
            </a:r>
          </a:p>
          <a:p>
            <a:pPr eaLnBrk="1" hangingPunct="1"/>
            <a:r>
              <a:rPr lang="en-US" dirty="0"/>
              <a:t>FORWARD METHOD AND BACKWARD METHOD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13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5</a:t>
            </a:r>
            <a:r>
              <a:rPr lang="id-ID" sz="1800" dirty="0"/>
              <a:t>.2</a:t>
            </a:r>
          </a:p>
          <a:p>
            <a:r>
              <a:rPr lang="en-US" sz="1800" dirty="0"/>
              <a:t>Multistage Graphs </a:t>
            </a:r>
            <a:r>
              <a:rPr lang="id-ID" sz="1800" dirty="0"/>
              <a:t>http://</a:t>
            </a:r>
            <a:r>
              <a:rPr lang="en-US" sz="1800" dirty="0"/>
              <a:t>www.cs.oswego.edu/~odendahl/coursework/csc465/notes/09-c-multistage.html</a:t>
            </a:r>
            <a:endParaRPr lang="id-ID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8642350" cy="576262"/>
          </a:xfrm>
        </p:spPr>
        <p:txBody>
          <a:bodyPr/>
          <a:lstStyle/>
          <a:p>
            <a:pPr eaLnBrk="1" hangingPunct="1"/>
            <a:r>
              <a:rPr lang="en-US"/>
              <a:t>MULTISTAGE GRAPH PROBLEM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7" y="1556792"/>
            <a:ext cx="7850187" cy="19336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sv-SE" sz="2000" b="1" dirty="0"/>
              <a:t>Multistage Graph Problem</a:t>
            </a:r>
          </a:p>
          <a:p>
            <a:pPr lvl="1" eaLnBrk="1" hangingPunct="1"/>
            <a:r>
              <a:rPr lang="sv-SE" sz="1800" dirty="0"/>
              <a:t>Sortest path finding problem from source to sink in Multistage Graph.</a:t>
            </a:r>
          </a:p>
          <a:p>
            <a:pPr lvl="1" eaLnBrk="1" hangingPunct="1"/>
            <a:r>
              <a:rPr lang="sv-SE" sz="1800" dirty="0"/>
              <a:t>The problem is one of good implementation of Dynamic Programming.</a:t>
            </a:r>
          </a:p>
          <a:p>
            <a:pPr lvl="1" eaLnBrk="1" hangingPunct="1"/>
            <a:r>
              <a:rPr lang="en-US" sz="1800" dirty="0"/>
              <a:t>Dynamic Programming (DP) --&gt; Principle of Optimality</a:t>
            </a:r>
          </a:p>
          <a:p>
            <a:pPr lvl="2"/>
            <a:r>
              <a:rPr lang="en-US" sz="1800" dirty="0"/>
              <a:t>Problem must be solved in sequence of decisions</a:t>
            </a:r>
          </a:p>
        </p:txBody>
      </p:sp>
      <p:pic>
        <p:nvPicPr>
          <p:cNvPr id="4101" name="Picture 6" descr="ilustrasi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35696" y="3518334"/>
            <a:ext cx="5904656" cy="2962904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MULTISTAGE GRAPH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844824"/>
            <a:ext cx="7776864" cy="4281339"/>
          </a:xfrm>
        </p:spPr>
        <p:txBody>
          <a:bodyPr>
            <a:normAutofit fontScale="92500"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400" b="1" dirty="0"/>
              <a:t>Multistage Graph is a graph with special characteristics: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Directed Graph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Each edge has weight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Has only 1 source (called as s) and 1 sink (called as t)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Path from source to sink consists some stages V</a:t>
            </a:r>
            <a:r>
              <a:rPr lang="en-US" sz="2800" baseline="-25000" dirty="0"/>
              <a:t>1</a:t>
            </a:r>
            <a:r>
              <a:rPr lang="en-US" sz="2000" dirty="0"/>
              <a:t> to </a:t>
            </a:r>
            <a:r>
              <a:rPr lang="en-US" sz="2000" dirty="0" err="1"/>
              <a:t>V</a:t>
            </a:r>
            <a:r>
              <a:rPr lang="en-US" sz="2800" baseline="-25000" dirty="0" err="1"/>
              <a:t>k</a:t>
            </a:r>
            <a:endParaRPr lang="en-US" sz="2800" baseline="-25000" dirty="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All stages connect node in V</a:t>
            </a:r>
            <a:r>
              <a:rPr lang="en-US" sz="2800" baseline="-25000" dirty="0"/>
              <a:t>i</a:t>
            </a:r>
            <a:r>
              <a:rPr lang="en-US" sz="2000" dirty="0"/>
              <a:t> to node V</a:t>
            </a:r>
            <a:r>
              <a:rPr lang="en-US" sz="2800" baseline="-25000" dirty="0"/>
              <a:t>i+1 </a:t>
            </a:r>
            <a:r>
              <a:rPr lang="en-US" sz="2000" dirty="0"/>
              <a:t>where 1 ≤ </a:t>
            </a:r>
            <a:r>
              <a:rPr lang="en-US" sz="2000" dirty="0" err="1"/>
              <a:t>i</a:t>
            </a:r>
            <a:r>
              <a:rPr lang="en-US" sz="2000" dirty="0"/>
              <a:t> ≤ k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There are k stages, where k ≥ 2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Each path from s to t is consequence of choice k-2.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sz="2400" dirty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b="1" dirty="0"/>
              <a:t>Multistage Graph is a modeling that can be used to solve some real problems.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sz="2000" dirty="0"/>
              <a:t>Example: choosing project to get maximum profit; including selecting steps to perform each task.</a:t>
            </a:r>
            <a:endParaRPr lang="en-US" sz="1000" dirty="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332656"/>
            <a:ext cx="5626968" cy="1143000"/>
          </a:xfrm>
        </p:spPr>
        <p:txBody>
          <a:bodyPr/>
          <a:lstStyle/>
          <a:p>
            <a:pPr eaLnBrk="1" hangingPunct="1"/>
            <a:r>
              <a:rPr lang="en-US" dirty="0"/>
              <a:t>DP IN MULTISTAGE GRAPH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521" y="2060848"/>
            <a:ext cx="7067128" cy="406531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/>
              <a:t>Solving of </a:t>
            </a:r>
            <a:r>
              <a:rPr lang="sv-SE" b="1" dirty="0"/>
              <a:t>Multistage Graph problem using </a:t>
            </a:r>
            <a:r>
              <a:rPr lang="en-US" b="1" dirty="0"/>
              <a:t>Dynamic </a:t>
            </a:r>
            <a:r>
              <a:rPr lang="en-US" dirty="0"/>
              <a:t>Programming in shortest path from a node to another is </a:t>
            </a:r>
            <a:r>
              <a:rPr lang="en-US" b="1" u="sng" dirty="0">
                <a:highlight>
                  <a:srgbClr val="FFFF00"/>
                </a:highlight>
              </a:rPr>
              <a:t>a shortest path of previous stage</a:t>
            </a:r>
            <a:r>
              <a:rPr lang="en-US" b="1" dirty="0"/>
              <a:t> </a:t>
            </a:r>
            <a:r>
              <a:rPr lang="en-US" dirty="0"/>
              <a:t>added by distance of one of an edge connects to a stage. 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Forward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Calculate distance to front (to sink)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Backward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Calculate distance to back (from source)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pic>
        <p:nvPicPr>
          <p:cNvPr id="7171" name="Picture 4" descr="ilustrasi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124744"/>
            <a:ext cx="3672854" cy="184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615" y="17852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FORWARD METHOD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1" y="1672953"/>
            <a:ext cx="8893175" cy="518504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cost(4,I)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c(I,L)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cost(4,J) =  c(J,L) = 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cost(4,K) =  c(K,L) = 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cost(3,F) =  min { c(F,I) + cost(4,I) | c(F,J) + cost(4,J)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cost(3,F) =  min { 12 + 7  |  9 + 8 } = 17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 =  min {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c(G,I)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cost(4,I)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c(G,J) + cost(4,J) }</a:t>
            </a:r>
            <a:endParaRPr lang="en-US" sz="1100" b="1" dirty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min {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 |  7 + 8 } = 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cost(3,H) =  min { c(H,J) + cost(4,J) | c(H,K) + cost(4,K)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cost(3,H) =  min { 10 + 8  |  8 + 11 } = 18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cost(2,B) =  min { c(B,F) + cost(3,F) | c(B,G) + cost(3,G) | c(B,H)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cost(2,B) =  min { 4 + 17  |  8 + 12  |  11 + 18 }   =   20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 =  min { c(C,F) + cost(3,F) |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c(C,G)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</a:t>
            </a:r>
            <a:endParaRPr lang="en-US" sz="11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min { 10 + 17  | 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3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 = 15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cost(2,D) =  min { c(D,H)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cost(2,D) =  min { 9 + 18 }   =   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cost(2,E) =  min { c(E,G) + cost(3,G) | c(E,H)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cost(2,E) =  min { 6 + 12  |  12 + 18 } = 18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cost(1,A) =  min { c(A,B) + cost(2,B) |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c(A,C)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c(A,D) + cost(2,D) | c(A,E) + cost(2,E)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cost(1,A) =  min { 7 + 20  | 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6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 |  5 + 27  |  9 + 18 } = 21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latin typeface="Courier New" pitchFamily="49" charset="0"/>
                <a:ea typeface="Times New Roman" pitchFamily="18" charset="0"/>
                <a:cs typeface="Tahoma" pitchFamily="34" charset="0"/>
              </a:rPr>
              <a:t>Shortest path is A-C-G-I-L with distance 21</a:t>
            </a:r>
            <a:endParaRPr lang="en-US" sz="1100" dirty="0">
              <a:ea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75492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8" y="3429000"/>
            <a:ext cx="87129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Stage 5</a:t>
            </a:r>
          </a:p>
          <a:p>
            <a:r>
              <a:rPr lang="en-US" dirty="0">
                <a:latin typeface="Consolas" panose="020B0609020204030204" pitchFamily="49" charset="0"/>
              </a:rPr>
              <a:t>cost(5, L) = 0</a:t>
            </a:r>
          </a:p>
        </p:txBody>
      </p:sp>
    </p:spTree>
    <p:extLst>
      <p:ext uri="{BB962C8B-B14F-4D97-AF65-F5344CB8AC3E}">
        <p14:creationId xmlns:p14="http://schemas.microsoft.com/office/powerpoint/2010/main" val="233579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51438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3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918</TotalTime>
  <Words>2613</Words>
  <Application>Microsoft Office PowerPoint</Application>
  <PresentationFormat>On-screen Show (4:3)</PresentationFormat>
  <Paragraphs>570</Paragraphs>
  <Slides>28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Interstate</vt:lpstr>
      <vt:lpstr>Open Sans</vt:lpstr>
      <vt:lpstr>Tahoma</vt:lpstr>
      <vt:lpstr>TemplateBM_2</vt:lpstr>
      <vt:lpstr>COMP6049 – Algorithm Design and Analysis</vt:lpstr>
      <vt:lpstr>Outline Materials</vt:lpstr>
      <vt:lpstr>MULTISTAGE GRAPH PROBLEM</vt:lpstr>
      <vt:lpstr>MULTISTAGE GRAPH</vt:lpstr>
      <vt:lpstr>DP IN MULTISTAGE GRAPH PROBLEM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Result and Answer</vt:lpstr>
      <vt:lpstr>Result and Answer</vt:lpstr>
      <vt:lpstr>Result and Answer</vt:lpstr>
      <vt:lpstr>FORWARD METHOD</vt:lpstr>
      <vt:lpstr>BACKWARD METHOD</vt:lpstr>
      <vt:lpstr>METODE BACKWARD</vt:lpstr>
      <vt:lpstr>SHORTEST PATH IN MULTISTAGE GRAPH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60</cp:revision>
  <dcterms:created xsi:type="dcterms:W3CDTF">2014-12-12T10:33:59Z</dcterms:created>
  <dcterms:modified xsi:type="dcterms:W3CDTF">2023-01-02T07:00:08Z</dcterms:modified>
</cp:coreProperties>
</file>