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89" r:id="rId7"/>
    <p:sldId id="263" r:id="rId8"/>
    <p:sldId id="316" r:id="rId9"/>
    <p:sldId id="275" r:id="rId10"/>
    <p:sldId id="279" r:id="rId11"/>
    <p:sldId id="265" r:id="rId12"/>
    <p:sldId id="278" r:id="rId13"/>
    <p:sldId id="282" r:id="rId14"/>
    <p:sldId id="284" r:id="rId15"/>
    <p:sldId id="286" r:id="rId16"/>
    <p:sldId id="287" r:id="rId17"/>
    <p:sldId id="314" r:id="rId18"/>
    <p:sldId id="306" r:id="rId19"/>
    <p:sldId id="266" r:id="rId20"/>
    <p:sldId id="268" r:id="rId21"/>
    <p:sldId id="269" r:id="rId22"/>
    <p:sldId id="309" r:id="rId23"/>
    <p:sldId id="313" r:id="rId24"/>
    <p:sldId id="298" r:id="rId25"/>
    <p:sldId id="315" r:id="rId26"/>
    <p:sldId id="270" r:id="rId27"/>
    <p:sldId id="271" r:id="rId28"/>
    <p:sldId id="317" r:id="rId29"/>
    <p:sldId id="319" r:id="rId30"/>
    <p:sldId id="272" r:id="rId31"/>
  </p:sldIdLst>
  <p:sldSz cx="9144000" cy="5143500" type="screen16x9"/>
  <p:notesSz cx="6858000" cy="9144000"/>
  <p:embeddedFontLst>
    <p:embeddedFont>
      <p:font typeface="Inter" panose="020B0604020202020204" charset="0"/>
      <p:regular r:id="rId33"/>
      <p:bold r:id="rId34"/>
    </p:embeddedFont>
    <p:embeddedFont>
      <p:font typeface="Inter Medium" panose="020B0604020202020204" charset="0"/>
      <p:regular r:id="rId35"/>
      <p:bold r:id="rId36"/>
    </p:embeddedFont>
    <p:embeddedFont>
      <p:font typeface="Maven Pro SemiBold" panose="020B0604020202020204" charset="0"/>
      <p:regular r:id="rId37"/>
      <p:bold r:id="rId38"/>
    </p:embeddedFont>
    <p:embeddedFont>
      <p:font typeface="Inter SemiBold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1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5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80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6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69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195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78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12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839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93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6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74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llbuoy/car-price-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 dirty="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7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Aditya Bariq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Mhd. Arsya Fikri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Rhisa Adika Putri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238694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Toyota dan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Mercury.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27" y="1959090"/>
            <a:ext cx="3883947" cy="271511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5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62311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bervariasi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BMW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terkecil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~16000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~41000.</a:t>
            </a:r>
          </a:p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Subaru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Buick.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3968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1" y="1107868"/>
            <a:ext cx="7510259" cy="3653816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24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hardtop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4C6EA7-C775-4259-8A3E-DC76FDB88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746" y="1703007"/>
            <a:ext cx="3948508" cy="300897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611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belakang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punya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9AD140-C7BA-4C97-B419-A4C2E8F3E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970" y="1762299"/>
            <a:ext cx="3786061" cy="294741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871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berbanding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lurus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jumlah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C3F23C-1C39-4F73-B7D2-BD056F95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867" y="2001187"/>
            <a:ext cx="3558267" cy="276943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7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positif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WheelBase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41665358-4FE5-44D4-B134-2F37E60DE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2410" r="3104"/>
          <a:stretch/>
        </p:blipFill>
        <p:spPr bwMode="auto">
          <a:xfrm>
            <a:off x="3188029" y="2015835"/>
            <a:ext cx="2849062" cy="1995352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744D23F3-F24A-47E6-91F0-D3D29977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28" y="2015836"/>
            <a:ext cx="2849063" cy="1996016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1DACBA-69AF-45A2-AC99-C078C37D7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67" y="2016787"/>
            <a:ext cx="2923359" cy="1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terjadi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CurbWeight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EngineSize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HorsePower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Sama-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positif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BB697549-34F9-41D6-9F40-40484309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6" y="2108398"/>
            <a:ext cx="2816420" cy="19548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447E3E54-E246-4123-BB1F-7A1A4A52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648" y="2108967"/>
            <a:ext cx="2909512" cy="1954231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="" xmlns:a16="http://schemas.microsoft.com/office/drawing/2014/main" id="{72FD42FE-DE40-4281-8955-BD47F19A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42" y="2108398"/>
            <a:ext cx="2791020" cy="19548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7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 korelasi negatif didapati antara </a:t>
            </a:r>
            <a:r>
              <a:rPr lang="nn-NO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PG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dengan harga mobil.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6" y="1954828"/>
            <a:ext cx="3642283" cy="2573505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="" xmlns:a16="http://schemas.microsoft.com/office/drawing/2014/main" id="{7C81E859-E425-41CD-B77B-EC008A76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99" y="1954333"/>
            <a:ext cx="3676147" cy="25740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19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berbeda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Ketiga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perbandingan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80:20.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)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lima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Recursive Feature Elimination (RFE)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Terakhir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2,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Root Mean Square  Error (RMSE)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&amp;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Linear Regression,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regularization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Ridge Regression, Lasso Regression,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ElasticNet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parameter: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[32, 5, 10, 20, 50, 100, 200],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'depth': [3, 1, 2, 6, 4, 5, 7, 8, 9, 10],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'iterations': [250, 100, 150, 300, 200],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'l2_leaf_reg': [3, 1, 5, 10, 100, 25],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[0.03, 0.001, 0.02, 0.1, 0.2, 0.3]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6642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Random Forest Regressor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parameter: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max_depth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[10, 20, 30, 40, 50, 60, 70, 80, 90, 100, 110, None],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max_features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['auto', 'sqrt'],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min_samples_leaf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[1, 2, 4],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min_samples_split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[2, 5, 10],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n_estimators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[200, 400, 600, 800, 1000, 1200, 1400, 1600, 1800, 2000]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1747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lima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Recursive Feature Elimination (RFE)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(Train Test Set 2)</a:t>
            </a:r>
            <a:b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15 features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['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carbody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'wheelbase',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carheight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’,</a:t>
            </a:r>
          </a:p>
          <a:p>
            <a:pPr marL="133350" lvl="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		     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curbweight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enginesize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boreratio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'stroke',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compressionratio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</a:t>
            </a:r>
          </a:p>
          <a:p>
            <a:pPr marL="133350" lvl="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		      'horsepower',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peakrpm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citympg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']</a:t>
            </a:r>
            <a:endParaRPr lang="id-ID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789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Hyperparameter Tuning dengan param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eter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</a:p>
          <a:p>
            <a:pPr marL="13335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{'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100, 'depth': 3, 'iterations': 200, 'l2_leaf_reg': 10,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0.3}</a:t>
            </a:r>
            <a:endParaRPr lang="id-ID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Hasil: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0.992216664305715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0.9116818545120756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2614.8172380899923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65739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 pula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murah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603948"/>
            <a:ext cx="7934100" cy="2983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mengutamakan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serta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memberikan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bersaing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kisaran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9.000 – 15.000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4945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31562"/>
            <a:ext cx="7934100" cy="3155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penentuan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Dimensi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tempuh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6840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382474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https://www.kaggle.com/datasets/hellbuoy/car-price-prediction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“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Mobil”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86730"/>
            <a:ext cx="818503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sangat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bervariasi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murah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dipengaruhi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oleh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keadaan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tertarik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sebanding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bersaing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menarik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penyesuaian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produksi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699" y="613665"/>
            <a:ext cx="6598767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86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739852"/>
            <a:ext cx="7615559" cy="2741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Dataset terdiri dari: 26 kolom (10 kategorikal, 16 numerikal) dan 205 baris, serta tidak ada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missing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Dataset perlu dibersihkan karena terdapat beberapa kesalahan data.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 pada dataset: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bertipe numerik. Solusinya adalah mengganti tipe data kolom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 banyak 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model mobil yang berbeda-beda.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Solusinya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nama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839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data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penulisan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memperbaiki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penulisan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car_ID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digunakan sebagai features karena tidak memiliki pengaruh, sehingga kolom tersebut dihapus.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149811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1317</Words>
  <Application>Microsoft Office PowerPoint</Application>
  <PresentationFormat>On-screen Show (16:9)</PresentationFormat>
  <Paragraphs>182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Inter</vt:lpstr>
      <vt:lpstr>Inter Medium</vt:lpstr>
      <vt:lpstr>Maven Pro SemiBold</vt:lpstr>
      <vt:lpstr>Inter SemiBold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Data Cleansing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Train Test Split</vt:lpstr>
      <vt:lpstr>Metrik Evaluasi &amp; Model</vt:lpstr>
      <vt:lpstr>Hyperparameter Tuning</vt:lpstr>
      <vt:lpstr>Hyperparameter Tuning</vt:lpstr>
      <vt:lpstr>Model Final</vt:lpstr>
      <vt:lpstr>Model Final</vt:lpstr>
      <vt:lpstr>Conclusion</vt:lpstr>
      <vt:lpstr>Kesimpulan</vt:lpstr>
      <vt:lpstr>Saran</vt:lpstr>
      <vt:lpstr>Saran</vt:lpstr>
      <vt:lpstr>Terima kasih! Ada pertanyaan?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ASUS</dc:creator>
  <cp:lastModifiedBy>ASUS</cp:lastModifiedBy>
  <cp:revision>70</cp:revision>
  <dcterms:modified xsi:type="dcterms:W3CDTF">2022-07-04T08:10:26Z</dcterms:modified>
</cp:coreProperties>
</file>