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" d="100"/>
          <a:sy n="13" d="100"/>
        </p:scale>
        <p:origin x="1452" y="1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itchFamily="34" charset="0"/>
              </a:rPr>
              <a:t>Title Goes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itchFamily="34" charset="0"/>
              </a:rPr>
              <a:t>Names of team 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itchFamily="34" charset="0"/>
              </a:rPr>
              <a:t>Operation Catapult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1" y="5257800"/>
            <a:ext cx="2095500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>
                <a:latin typeface="Verdana" pitchFamily="34" charset="0"/>
              </a:rPr>
              <a:t>The design of the poster is up to you. Charts, images and diagrams like flowcharts work best to convey information. You can also use paragraphs of text for details. </a:t>
            </a:r>
          </a:p>
          <a:p>
            <a:endParaRPr lang="en-US" sz="4800" dirty="0">
              <a:latin typeface="Verdana" pitchFamily="34" charset="0"/>
            </a:endParaRPr>
          </a:p>
          <a:p>
            <a:r>
              <a:rPr lang="en-US" sz="4800" dirty="0">
                <a:latin typeface="Verdana" pitchFamily="34" charset="0"/>
              </a:rPr>
              <a:t>Each poster will be mounted onto a </a:t>
            </a:r>
            <a:r>
              <a:rPr lang="en-US" sz="4800" dirty="0" err="1">
                <a:latin typeface="Verdana" pitchFamily="34" charset="0"/>
              </a:rPr>
              <a:t>trifold</a:t>
            </a:r>
            <a:r>
              <a:rPr lang="en-US" sz="4800" dirty="0">
                <a:latin typeface="Verdana" pitchFamily="34" charset="0"/>
              </a:rPr>
              <a:t> cardboard backing. The dotted lines on each side of this template show the locations of the folds. </a:t>
            </a:r>
            <a:r>
              <a:rPr lang="en-US" sz="4800" b="1" dirty="0">
                <a:latin typeface="Verdana" pitchFamily="34" charset="0"/>
              </a:rPr>
              <a:t>Remove these dotted lines </a:t>
            </a:r>
            <a:r>
              <a:rPr lang="en-US" sz="4800" dirty="0">
                <a:latin typeface="Verdana" pitchFamily="34" charset="0"/>
              </a:rPr>
              <a:t>when you are done designing your poster so they don’t get printed!</a:t>
            </a:r>
          </a:p>
          <a:p>
            <a:endParaRPr lang="en-US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itchFamily="34" charset="0"/>
              </a:rPr>
              <a:t>Team XX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04200" y="51054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itchFamily="34" charset="0"/>
              </a:rPr>
              <a:t>Place content here. 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Verdana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Timothy Hill</cp:lastModifiedBy>
  <cp:revision>17</cp:revision>
  <dcterms:created xsi:type="dcterms:W3CDTF">2010-06-22T14:09:34Z</dcterms:created>
  <dcterms:modified xsi:type="dcterms:W3CDTF">2021-06-18T17:57:38Z</dcterms:modified>
</cp:coreProperties>
</file>