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7315200" cy="96012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1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25" d="100"/>
          <a:sy n="25" d="100"/>
        </p:scale>
        <p:origin x="-1698" y="-96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8CA0028-D3D7-443F-9CEC-1AD6E684B0F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A672AA2-41FD-4098-8F48-CD7E14B65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95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56B935D-9D29-4E80-A7CA-9313B277980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80956FB-7703-4CD4-BBC3-7B188EE1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6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956FB-7703-4CD4-BBC3-7B188EE183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2EE-9653-4275-B13F-2F0E87C3BA8F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9A2EE-9653-4275-B13F-2F0E87C3BA8F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A33D2-52C9-4BF4-AB94-F230EED43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8897600" y="10804243"/>
            <a:ext cx="10096500" cy="64735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C1B3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872296" y="13623097"/>
            <a:ext cx="8612368" cy="4892105"/>
          </a:xfrm>
          <a:prstGeom prst="rect">
            <a:avLst/>
          </a:prstGeom>
          <a:solidFill>
            <a:srgbClr val="9C1B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912601" y="20981703"/>
            <a:ext cx="19418300" cy="1102229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C1B3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25200" y="870228"/>
            <a:ext cx="2164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latin typeface="Century Gothic" pitchFamily="34" charset="0"/>
              </a:rPr>
              <a:t>Street Fighter: Circle Edition</a:t>
            </a:r>
            <a:endParaRPr lang="en-US" sz="9600" b="1" dirty="0"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25200" y="2743200"/>
            <a:ext cx="216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Century Gothic" pitchFamily="34" charset="0"/>
              </a:rPr>
              <a:t>Charlie B, Ryan K, Ian T</a:t>
            </a:r>
            <a:endParaRPr lang="en-US" sz="7200" dirty="0">
              <a:latin typeface="Century Gothic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604200" y="1885185"/>
            <a:ext cx="10287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Century Gothic" pitchFamily="34" charset="0"/>
              </a:rPr>
              <a:t>Operation Catapult </a:t>
            </a:r>
            <a:r>
              <a:rPr lang="en-US" sz="6600" b="1" dirty="0" smtClean="0">
                <a:latin typeface="Century Gothic" pitchFamily="34" charset="0"/>
              </a:rPr>
              <a:t>2021</a:t>
            </a:r>
            <a:endParaRPr lang="en-US" sz="6600" b="1" dirty="0"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03100" y="5334000"/>
            <a:ext cx="21259801" cy="12925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Design Process:</a:t>
            </a:r>
          </a:p>
          <a:p>
            <a:endParaRPr lang="en-US" sz="8800" dirty="0"/>
          </a:p>
          <a:p>
            <a:r>
              <a:rPr lang="en-US" sz="7200" dirty="0" smtClean="0"/>
              <a:t>1. Design moveable characters </a:t>
            </a:r>
          </a:p>
          <a:p>
            <a:r>
              <a:rPr lang="en-US" sz="7200" dirty="0" smtClean="0"/>
              <a:t>2. Usable weapons (melee/gun)</a:t>
            </a:r>
            <a:endParaRPr lang="en-US" sz="7200" dirty="0" smtClean="0"/>
          </a:p>
          <a:p>
            <a:r>
              <a:rPr lang="en-US" sz="7200" dirty="0" smtClean="0"/>
              <a:t>3. Functional </a:t>
            </a:r>
          </a:p>
          <a:p>
            <a:r>
              <a:rPr lang="en-US" sz="7200" dirty="0" smtClean="0"/>
              <a:t>health</a:t>
            </a:r>
            <a:endParaRPr lang="en-US" sz="7200" dirty="0"/>
          </a:p>
          <a:p>
            <a:r>
              <a:rPr lang="en-US" sz="7200" dirty="0" smtClean="0"/>
              <a:t>4. Introduce</a:t>
            </a:r>
          </a:p>
          <a:p>
            <a:r>
              <a:rPr lang="en-US" sz="7200" dirty="0"/>
              <a:t>g</a:t>
            </a:r>
            <a:r>
              <a:rPr lang="en-US" sz="7200" dirty="0" smtClean="0"/>
              <a:t>ame logic</a:t>
            </a:r>
            <a:endParaRPr lang="en-US" sz="7200" dirty="0" smtClean="0"/>
          </a:p>
          <a:p>
            <a:r>
              <a:rPr lang="en-US" sz="7200" dirty="0" smtClean="0"/>
              <a:t>5. Finishing </a:t>
            </a:r>
          </a:p>
          <a:p>
            <a:r>
              <a:rPr lang="en-US" sz="7200" dirty="0" smtClean="0"/>
              <a:t>touches</a:t>
            </a:r>
            <a:endParaRPr lang="en-US" sz="7200" dirty="0"/>
          </a:p>
          <a:p>
            <a:endParaRPr lang="en-US" sz="7200" dirty="0" smtClean="0">
              <a:latin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066800"/>
            <a:ext cx="525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Century Gothic" pitchFamily="34" charset="0"/>
              </a:rPr>
              <a:t>Team </a:t>
            </a:r>
            <a:r>
              <a:rPr lang="en-US" sz="6600" b="1" dirty="0" smtClean="0">
                <a:latin typeface="Century Gothic" pitchFamily="34" charset="0"/>
              </a:rPr>
              <a:t>07</a:t>
            </a:r>
            <a:endParaRPr lang="en-US" sz="6600" b="1" dirty="0">
              <a:latin typeface="Century Gothic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300" y="5334000"/>
            <a:ext cx="96012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latin typeface="+mj-lt"/>
              </a:rPr>
              <a:t>Ideas: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637442" y="5105400"/>
            <a:ext cx="9601200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Result: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88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7200" dirty="0" smtClean="0"/>
              <a:t>Fully functional 2 player game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7200" dirty="0" smtClean="0"/>
              <a:t>Unable to implement wall hit detection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72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32994601" y="-44852"/>
            <a:ext cx="10907485" cy="1864723"/>
          </a:xfrm>
          <a:prstGeom prst="rect">
            <a:avLst/>
          </a:prstGeom>
          <a:solidFill>
            <a:srgbClr val="9C1B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C1B3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6216" y="154221"/>
            <a:ext cx="8917167" cy="14665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059400"/>
            <a:ext cx="9601200" cy="987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Background Information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7200" dirty="0" smtClean="0"/>
              <a:t>Knowledge of Python fundamentals 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7200" dirty="0" smtClean="0"/>
              <a:t>An understanding of game design</a:t>
            </a:r>
            <a:endParaRPr lang="en-US" sz="72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638623" y="20421600"/>
            <a:ext cx="9224760" cy="92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Reflection</a:t>
            </a:r>
            <a:r>
              <a:rPr lang="en-US" dirty="0" smtClean="0"/>
              <a:t>:</a:t>
            </a:r>
          </a:p>
          <a:p>
            <a:r>
              <a:rPr lang="en-US" sz="7200" dirty="0" smtClean="0"/>
              <a:t>    We underestimated the difficulty in adding custom wall hit detection. In the end, our game ended up being a fun, playable game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300" y="7620000"/>
            <a:ext cx="956310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7200" dirty="0" smtClean="0"/>
              <a:t>Battle royale styled game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7200" dirty="0" smtClean="0"/>
              <a:t>Quick/Fun game to play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7200" dirty="0" smtClean="0"/>
              <a:t>Online compatible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7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7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72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801" y="21427505"/>
            <a:ext cx="19278600" cy="108812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1070" y="14016669"/>
            <a:ext cx="8882743" cy="499972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00" y="11257990"/>
            <a:ext cx="10058400" cy="64696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112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boutell</dc:creator>
  <cp:lastModifiedBy>Windows User</cp:lastModifiedBy>
  <cp:revision>25</cp:revision>
  <dcterms:created xsi:type="dcterms:W3CDTF">2010-06-22T14:09:34Z</dcterms:created>
  <dcterms:modified xsi:type="dcterms:W3CDTF">2021-07-15T19:28:48Z</dcterms:modified>
</cp:coreProperties>
</file>