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1670" y="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CA0028-D3D7-443F-9CEC-1AD6E684B0F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672AA2-41FD-4098-8F48-CD7E14B6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6B935D-9D29-4E80-A7CA-9313B277980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0956FB-7703-4CD4-BBC3-7B188EE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956FB-7703-4CD4-BBC3-7B188EE18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2EE-9653-4275-B13F-2F0E87C3BA8F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55245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64211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25200" y="870228"/>
            <a:ext cx="2164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Century Gothic" pitchFamily="34" charset="0"/>
              </a:rPr>
              <a:t>Title Goes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25200" y="2743200"/>
            <a:ext cx="216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entury Gothic" pitchFamily="34" charset="0"/>
              </a:rPr>
              <a:t>Names of team members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04200" y="1885185"/>
            <a:ext cx="1028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entury Gothic" pitchFamily="34" charset="0"/>
              </a:rPr>
              <a:t>Operation Catapult 2019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1" y="5257800"/>
            <a:ext cx="20955000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Verdana" pitchFamily="34" charset="0"/>
              </a:rPr>
              <a:t>Place content here.</a:t>
            </a:r>
          </a:p>
          <a:p>
            <a:endParaRPr lang="en-US" sz="4800" dirty="0">
              <a:latin typeface="Verdana" pitchFamily="34" charset="0"/>
            </a:endParaRPr>
          </a:p>
          <a:p>
            <a:r>
              <a:rPr lang="en-US" sz="4800" dirty="0">
                <a:latin typeface="Verdana" pitchFamily="34" charset="0"/>
              </a:rPr>
              <a:t>The design of the poster is up to you. Charts, images and diagrams like flowcharts work best to convey information. You can also use paragraphs of text for details. </a:t>
            </a:r>
          </a:p>
          <a:p>
            <a:endParaRPr lang="en-US" sz="4800" dirty="0">
              <a:latin typeface="Verdana" pitchFamily="34" charset="0"/>
            </a:endParaRPr>
          </a:p>
          <a:p>
            <a:r>
              <a:rPr lang="en-US" sz="4800" dirty="0">
                <a:latin typeface="Verdana" pitchFamily="34" charset="0"/>
              </a:rPr>
              <a:t>Each poster will be mounted onto a </a:t>
            </a:r>
            <a:r>
              <a:rPr lang="en-US" sz="4800" dirty="0" err="1">
                <a:latin typeface="Verdana" pitchFamily="34" charset="0"/>
              </a:rPr>
              <a:t>trifold</a:t>
            </a:r>
            <a:r>
              <a:rPr lang="en-US" sz="4800" dirty="0">
                <a:latin typeface="Verdana" pitchFamily="34" charset="0"/>
              </a:rPr>
              <a:t> cardboard backing. The dotted lines on each side of this template show the locations of the folds. </a:t>
            </a:r>
            <a:r>
              <a:rPr lang="en-US" sz="4800" b="1" dirty="0">
                <a:latin typeface="Verdana" pitchFamily="34" charset="0"/>
              </a:rPr>
              <a:t>Remove these dotted lines </a:t>
            </a:r>
            <a:r>
              <a:rPr lang="en-US" sz="4800" dirty="0">
                <a:latin typeface="Verdana" pitchFamily="34" charset="0"/>
              </a:rPr>
              <a:t>when you are done designing your poster so they don’t get printed!</a:t>
            </a:r>
          </a:p>
          <a:p>
            <a:endParaRPr lang="en-US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0668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Century Gothic" pitchFamily="34" charset="0"/>
              </a:rPr>
              <a:t>Team XX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334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Verdana" pitchFamily="34" charset="0"/>
              </a:rPr>
              <a:t>Place content here. 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04200" y="51054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Verdana" pitchFamily="34" charset="0"/>
              </a:rPr>
              <a:t>Place content here. 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94601" y="-44852"/>
            <a:ext cx="10907485" cy="1864723"/>
          </a:xfrm>
          <a:prstGeom prst="rect">
            <a:avLst/>
          </a:prstGeom>
          <a:solidFill>
            <a:srgbClr val="9C1B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16" y="154221"/>
            <a:ext cx="8917167" cy="14665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102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Verdana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boutell</dc:creator>
  <cp:lastModifiedBy>Aidoo, John</cp:lastModifiedBy>
  <cp:revision>17</cp:revision>
  <dcterms:created xsi:type="dcterms:W3CDTF">2010-06-22T14:09:34Z</dcterms:created>
  <dcterms:modified xsi:type="dcterms:W3CDTF">2021-06-04T17:10:44Z</dcterms:modified>
</cp:coreProperties>
</file>