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7315200" cy="96012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1B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674"/>
  </p:normalViewPr>
  <p:slideViewPr>
    <p:cSldViewPr>
      <p:cViewPr>
        <p:scale>
          <a:sx n="22" d="100"/>
          <a:sy n="22" d="100"/>
        </p:scale>
        <p:origin x="1728" y="63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38CA0028-D3D7-443F-9CEC-1AD6E684B0FD}" type="datetimeFigureOut">
              <a:rPr lang="en-US" smtClean="0"/>
              <a:t>7/16/19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A672AA2-41FD-4098-8F48-CD7E14B65419}" type="slidenum">
              <a:rPr lang="en-US" smtClean="0"/>
              <a:t>‹#›</a:t>
            </a:fld>
            <a:endParaRPr lang="en-US"/>
          </a:p>
        </p:txBody>
      </p:sp>
    </p:spTree>
    <p:extLst>
      <p:ext uri="{BB962C8B-B14F-4D97-AF65-F5344CB8AC3E}">
        <p14:creationId xmlns:p14="http://schemas.microsoft.com/office/powerpoint/2010/main" val="2740295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56B935D-9D29-4E80-A7CA-9313B2779802}" type="datetimeFigureOut">
              <a:rPr lang="en-US" smtClean="0"/>
              <a:t>7/16/19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80956FB-7703-4CD4-BBC3-7B188EE183EB}" type="slidenum">
              <a:rPr lang="en-US" smtClean="0"/>
              <a:t>‹#›</a:t>
            </a:fld>
            <a:endParaRPr lang="en-US"/>
          </a:p>
        </p:txBody>
      </p:sp>
    </p:spTree>
    <p:extLst>
      <p:ext uri="{BB962C8B-B14F-4D97-AF65-F5344CB8AC3E}">
        <p14:creationId xmlns:p14="http://schemas.microsoft.com/office/powerpoint/2010/main" val="1346369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0956FB-7703-4CD4-BBC3-7B188EE183EB}" type="slidenum">
              <a:rPr lang="en-US" smtClean="0"/>
              <a:t>1</a:t>
            </a:fld>
            <a:endParaRPr lang="en-US"/>
          </a:p>
        </p:txBody>
      </p:sp>
    </p:spTree>
    <p:extLst>
      <p:ext uri="{BB962C8B-B14F-4D97-AF65-F5344CB8AC3E}">
        <p14:creationId xmlns:p14="http://schemas.microsoft.com/office/powerpoint/2010/main" val="306668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F9A2EE-9653-4275-B13F-2F0E87C3BA8F}" type="datetimeFigureOut">
              <a:rPr lang="en-US" smtClean="0"/>
              <a:pPr/>
              <a:t>7/16/19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F9A2EE-9653-4275-B13F-2F0E87C3BA8F}" type="datetimeFigureOut">
              <a:rPr lang="en-US" smtClean="0"/>
              <a:pPr/>
              <a:t>7/16/19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F9A2EE-9653-4275-B13F-2F0E87C3BA8F}" type="datetimeFigureOut">
              <a:rPr lang="en-US" smtClean="0"/>
              <a:pPr/>
              <a:t>7/16/19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F9A2EE-9653-4275-B13F-2F0E87C3BA8F}" type="datetimeFigureOut">
              <a:rPr lang="en-US" smtClean="0"/>
              <a:pPr/>
              <a:t>7/16/19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F9A2EE-9653-4275-B13F-2F0E87C3BA8F}" type="datetimeFigureOut">
              <a:rPr lang="en-US" smtClean="0"/>
              <a:pPr/>
              <a:t>7/16/19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F9A2EE-9653-4275-B13F-2F0E87C3BA8F}" type="datetimeFigureOut">
              <a:rPr lang="en-US" smtClean="0"/>
              <a:pPr/>
              <a:t>7/16/19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F9A2EE-9653-4275-B13F-2F0E87C3BA8F}" type="datetimeFigureOut">
              <a:rPr lang="en-US" smtClean="0"/>
              <a:pPr/>
              <a:t>7/16/19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F9A2EE-9653-4275-B13F-2F0E87C3BA8F}" type="datetimeFigureOut">
              <a:rPr lang="en-US" smtClean="0"/>
              <a:pPr/>
              <a:t>7/16/19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9A2EE-9653-4275-B13F-2F0E87C3BA8F}" type="datetimeFigureOut">
              <a:rPr lang="en-US" smtClean="0"/>
              <a:pPr/>
              <a:t>7/16/19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F9A2EE-9653-4275-B13F-2F0E87C3BA8F}" type="datetimeFigureOut">
              <a:rPr lang="en-US" smtClean="0"/>
              <a:pPr/>
              <a:t>7/16/19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F9A2EE-9653-4275-B13F-2F0E87C3BA8F}" type="datetimeFigureOut">
              <a:rPr lang="en-US" smtClean="0"/>
              <a:pPr/>
              <a:t>7/16/19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F9A2EE-9653-4275-B13F-2F0E87C3BA8F}" type="datetimeFigureOut">
              <a:rPr lang="en-US" smtClean="0"/>
              <a:pPr/>
              <a:t>7/16/19</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81A33D2-52C9-4BF4-AB94-F230EED433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tiff"/><Relationship Id="rId5" Type="http://schemas.openxmlformats.org/officeDocument/2006/relationships/image" Target="../media/image3.tiff"/><Relationship Id="rId6" Type="http://schemas.openxmlformats.org/officeDocument/2006/relationships/image" Target="../media/image4.png"/><Relationship Id="rId7" Type="http://schemas.openxmlformats.org/officeDocument/2006/relationships/image" Target="../media/image5.tiff"/><Relationship Id="rId8" Type="http://schemas.openxmlformats.org/officeDocument/2006/relationships/image" Target="../media/image6.tiff"/><Relationship Id="rId9" Type="http://schemas.openxmlformats.org/officeDocument/2006/relationships/image" Target="../media/image7.tiff"/><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01400" y="869523"/>
            <a:ext cx="21640800" cy="3046988"/>
          </a:xfrm>
          <a:prstGeom prst="rect">
            <a:avLst/>
          </a:prstGeom>
          <a:noFill/>
        </p:spPr>
        <p:txBody>
          <a:bodyPr wrap="square" rtlCol="0">
            <a:spAutoFit/>
          </a:bodyPr>
          <a:lstStyle/>
          <a:p>
            <a:pPr algn="ctr"/>
            <a:r>
              <a:rPr lang="en-US" sz="9600" b="1" dirty="0" smtClean="0">
                <a:latin typeface="Century Gothic" pitchFamily="34" charset="0"/>
              </a:rPr>
              <a:t>Egyptian Slap</a:t>
            </a:r>
          </a:p>
          <a:p>
            <a:pPr algn="ctr"/>
            <a:endParaRPr lang="en-US" sz="9600" b="1" dirty="0">
              <a:latin typeface="Century Gothic" pitchFamily="34" charset="0"/>
            </a:endParaRPr>
          </a:p>
        </p:txBody>
      </p:sp>
      <p:sp>
        <p:nvSpPr>
          <p:cNvPr id="8" name="TextBox 7"/>
          <p:cNvSpPr txBox="1"/>
          <p:nvPr/>
        </p:nvSpPr>
        <p:spPr>
          <a:xfrm>
            <a:off x="11125200" y="2743200"/>
            <a:ext cx="21640800" cy="1200329"/>
          </a:xfrm>
          <a:prstGeom prst="rect">
            <a:avLst/>
          </a:prstGeom>
          <a:noFill/>
        </p:spPr>
        <p:txBody>
          <a:bodyPr wrap="square" rtlCol="0">
            <a:spAutoFit/>
          </a:bodyPr>
          <a:lstStyle/>
          <a:p>
            <a:pPr algn="ctr"/>
            <a:r>
              <a:rPr lang="en-US" sz="7200" dirty="0" smtClean="0">
                <a:latin typeface="Century Gothic" pitchFamily="34" charset="0"/>
              </a:rPr>
              <a:t>By : Evan and Nikhil</a:t>
            </a:r>
            <a:endParaRPr lang="en-US" sz="7200" dirty="0">
              <a:latin typeface="Century Gothic" pitchFamily="34" charset="0"/>
            </a:endParaRPr>
          </a:p>
        </p:txBody>
      </p:sp>
      <p:sp>
        <p:nvSpPr>
          <p:cNvPr id="9" name="TextBox 8"/>
          <p:cNvSpPr txBox="1"/>
          <p:nvPr/>
        </p:nvSpPr>
        <p:spPr>
          <a:xfrm>
            <a:off x="33604200" y="1885185"/>
            <a:ext cx="10287000" cy="1107996"/>
          </a:xfrm>
          <a:prstGeom prst="rect">
            <a:avLst/>
          </a:prstGeom>
          <a:noFill/>
        </p:spPr>
        <p:txBody>
          <a:bodyPr wrap="square" rtlCol="0">
            <a:spAutoFit/>
          </a:bodyPr>
          <a:lstStyle/>
          <a:p>
            <a:r>
              <a:rPr lang="en-US" sz="6600" b="1" dirty="0" smtClean="0">
                <a:latin typeface="Century Gothic" pitchFamily="34" charset="0"/>
              </a:rPr>
              <a:t>Operation Catapult 2019</a:t>
            </a:r>
            <a:endParaRPr lang="en-US" sz="6600" b="1" dirty="0">
              <a:latin typeface="Century Gothic" pitchFamily="34" charset="0"/>
            </a:endParaRPr>
          </a:p>
        </p:txBody>
      </p:sp>
      <p:sp>
        <p:nvSpPr>
          <p:cNvPr id="11" name="TextBox 10"/>
          <p:cNvSpPr txBox="1"/>
          <p:nvPr/>
        </p:nvSpPr>
        <p:spPr>
          <a:xfrm>
            <a:off x="0" y="1066800"/>
            <a:ext cx="5257800" cy="1107996"/>
          </a:xfrm>
          <a:prstGeom prst="rect">
            <a:avLst/>
          </a:prstGeom>
          <a:noFill/>
        </p:spPr>
        <p:txBody>
          <a:bodyPr wrap="square" rtlCol="0">
            <a:spAutoFit/>
          </a:bodyPr>
          <a:lstStyle/>
          <a:p>
            <a:pPr algn="ctr"/>
            <a:r>
              <a:rPr lang="en-US" sz="6600" b="1" dirty="0" smtClean="0">
                <a:latin typeface="Century Gothic" pitchFamily="34" charset="0"/>
              </a:rPr>
              <a:t>Team 11</a:t>
            </a:r>
            <a:endParaRPr lang="en-US" sz="6600" b="1" dirty="0">
              <a:latin typeface="Century Gothic" pitchFamily="34" charset="0"/>
            </a:endParaRPr>
          </a:p>
        </p:txBody>
      </p:sp>
      <p:sp>
        <p:nvSpPr>
          <p:cNvPr id="13" name="TextBox 12"/>
          <p:cNvSpPr txBox="1"/>
          <p:nvPr/>
        </p:nvSpPr>
        <p:spPr>
          <a:xfrm>
            <a:off x="372993" y="20371001"/>
            <a:ext cx="9601200" cy="1415772"/>
          </a:xfrm>
          <a:prstGeom prst="rect">
            <a:avLst/>
          </a:prstGeom>
          <a:noFill/>
        </p:spPr>
        <p:txBody>
          <a:bodyPr wrap="square" rtlCol="0">
            <a:spAutoFit/>
          </a:bodyPr>
          <a:lstStyle/>
          <a:p>
            <a:r>
              <a:rPr lang="en-US" b="1" i="1" u="sng" dirty="0" smtClean="0">
                <a:latin typeface="Calibri" charset="0"/>
                <a:ea typeface="Calibri" charset="0"/>
                <a:cs typeface="Calibri" charset="0"/>
              </a:rPr>
              <a:t>Problems faced:</a:t>
            </a:r>
          </a:p>
        </p:txBody>
      </p:sp>
      <p:sp>
        <p:nvSpPr>
          <p:cNvPr id="14" name="Rectangle 13"/>
          <p:cNvSpPr/>
          <p:nvPr/>
        </p:nvSpPr>
        <p:spPr>
          <a:xfrm>
            <a:off x="32994601" y="-44852"/>
            <a:ext cx="10907485" cy="1864723"/>
          </a:xfrm>
          <a:prstGeom prst="rect">
            <a:avLst/>
          </a:prstGeom>
          <a:solidFill>
            <a:srgbClr val="9C1B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46216" y="154221"/>
            <a:ext cx="8917167" cy="1466577"/>
          </a:xfrm>
          <a:prstGeom prst="rect">
            <a:avLst/>
          </a:prstGeom>
        </p:spPr>
      </p:pic>
      <p:sp>
        <p:nvSpPr>
          <p:cNvPr id="16" name="TextBox 15"/>
          <p:cNvSpPr txBox="1"/>
          <p:nvPr/>
        </p:nvSpPr>
        <p:spPr>
          <a:xfrm>
            <a:off x="11226800" y="4798108"/>
            <a:ext cx="20955001" cy="22406134"/>
          </a:xfrm>
          <a:prstGeom prst="rect">
            <a:avLst/>
          </a:prstGeom>
          <a:noFill/>
        </p:spPr>
        <p:txBody>
          <a:bodyPr wrap="square" rtlCol="0">
            <a:spAutoFit/>
          </a:bodyPr>
          <a:lstStyle/>
          <a:p>
            <a:r>
              <a:rPr lang="en-US" dirty="0" smtClean="0"/>
              <a:t>                         </a:t>
            </a:r>
            <a:r>
              <a:rPr lang="en-US" b="1" i="1" u="sng" dirty="0" smtClean="0"/>
              <a:t>Project Description:</a:t>
            </a:r>
            <a:endParaRPr lang="en-US" sz="7200" b="1" i="1" u="sng" dirty="0"/>
          </a:p>
          <a:p>
            <a:r>
              <a:rPr lang="en-US" sz="6000" dirty="0" smtClean="0"/>
              <a:t>The game programmed is a strategy card game, that goes by the name of Egyptian Ratscrew.</a:t>
            </a:r>
            <a:r>
              <a:rPr lang="en-US" sz="6000" dirty="0"/>
              <a:t> The winner of the game is the player who wins all the cards in </a:t>
            </a:r>
            <a:r>
              <a:rPr lang="en-US" sz="6000" dirty="0" smtClean="0"/>
              <a:t>the game. It is a 2-4 player game, that involves a deck of 52 cards randomly distributed amongst the players. </a:t>
            </a:r>
            <a:r>
              <a:rPr lang="en-US" sz="6000" dirty="0"/>
              <a:t>The players can’t look at their cards </a:t>
            </a:r>
            <a:r>
              <a:rPr lang="en-US" sz="6000" dirty="0" smtClean="0"/>
              <a:t>as they remain face down in front of them. Players play one card each in order of turns, and when two identical cards appear, any player can ‘slap’. Players can also slap when </a:t>
            </a:r>
            <a:r>
              <a:rPr lang="en-US" sz="6000" dirty="0"/>
              <a:t>a</a:t>
            </a:r>
            <a:r>
              <a:rPr lang="en-US" sz="6000" dirty="0" smtClean="0"/>
              <a:t> </a:t>
            </a:r>
            <a:r>
              <a:rPr lang="en-US" sz="6000" dirty="0"/>
              <a:t>double with a card of different value between the two matching cards (like when a 5, 8, 5) is </a:t>
            </a:r>
            <a:r>
              <a:rPr lang="en-US" sz="6000" dirty="0" smtClean="0"/>
              <a:t>played. Whoever slaps, gets all the cards that were stacked on the center pile. Slapping when there is no slapping opportunity is considered a foul, and the player places his next card under the center pile. If any face card or ace is placed down on the center pile, the player who placed the face card ‘challenges’ the next player. The next player has a set amount of tries to place down another face card or ace to win the challenge (J </a:t>
            </a:r>
            <a:r>
              <a:rPr lang="mr-IN" sz="6000" dirty="0" smtClean="0"/>
              <a:t>–</a:t>
            </a:r>
            <a:r>
              <a:rPr lang="en-US" sz="6000" dirty="0" smtClean="0"/>
              <a:t> 1 try, Q </a:t>
            </a:r>
            <a:r>
              <a:rPr lang="mr-IN" sz="6000" dirty="0" smtClean="0"/>
              <a:t>–</a:t>
            </a:r>
            <a:r>
              <a:rPr lang="en-US" sz="6000" dirty="0" smtClean="0"/>
              <a:t> 2 tries, K </a:t>
            </a:r>
            <a:r>
              <a:rPr lang="mr-IN" sz="6000" dirty="0" smtClean="0"/>
              <a:t>–</a:t>
            </a:r>
            <a:r>
              <a:rPr lang="en-US" sz="6000" dirty="0" smtClean="0"/>
              <a:t> 3 tries, A </a:t>
            </a:r>
            <a:r>
              <a:rPr lang="mr-IN" sz="6000" dirty="0" smtClean="0"/>
              <a:t>–</a:t>
            </a:r>
            <a:r>
              <a:rPr lang="en-US" sz="6000" dirty="0" smtClean="0"/>
              <a:t> 4 tries).</a:t>
            </a:r>
            <a:endParaRPr lang="en-US" sz="6000" dirty="0"/>
          </a:p>
          <a:p>
            <a:r>
              <a:rPr lang="en-US" dirty="0"/>
              <a:t/>
            </a:r>
            <a:br>
              <a:rPr lang="en-US" dirty="0"/>
            </a:br>
            <a:endParaRPr lang="en-US" dirty="0" smtClean="0"/>
          </a:p>
          <a:p>
            <a:endParaRPr lang="en-US" dirty="0" smtClean="0"/>
          </a:p>
          <a:p>
            <a:endParaRPr lang="en-US" dirty="0"/>
          </a:p>
        </p:txBody>
      </p:sp>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t="27775"/>
          <a:stretch/>
        </p:blipFill>
        <p:spPr>
          <a:xfrm>
            <a:off x="11158221" y="21898332"/>
            <a:ext cx="21234400" cy="10562868"/>
          </a:xfrm>
          <a:prstGeom prst="rect">
            <a:avLst/>
          </a:prstGeom>
        </p:spPr>
      </p:pic>
      <p:sp>
        <p:nvSpPr>
          <p:cNvPr id="32" name="TextBox 31"/>
          <p:cNvSpPr txBox="1"/>
          <p:nvPr/>
        </p:nvSpPr>
        <p:spPr>
          <a:xfrm>
            <a:off x="293085" y="22051715"/>
            <a:ext cx="10583923" cy="11172289"/>
          </a:xfrm>
          <a:prstGeom prst="rect">
            <a:avLst/>
          </a:prstGeom>
          <a:noFill/>
        </p:spPr>
        <p:txBody>
          <a:bodyPr wrap="none" rtlCol="0">
            <a:spAutoFit/>
          </a:bodyPr>
          <a:lstStyle/>
          <a:p>
            <a:r>
              <a:rPr lang="en-US" sz="6000" dirty="0" smtClean="0"/>
              <a:t>Coding the slapping function was</a:t>
            </a:r>
          </a:p>
          <a:p>
            <a:r>
              <a:rPr lang="en-US" sz="6000" dirty="0"/>
              <a:t>d</a:t>
            </a:r>
            <a:r>
              <a:rPr lang="en-US" sz="6000" dirty="0" smtClean="0"/>
              <a:t>ifficult as we ran into many</a:t>
            </a:r>
          </a:p>
          <a:p>
            <a:r>
              <a:rPr lang="en-US" sz="6000" dirty="0" smtClean="0"/>
              <a:t>problems due to the intricate </a:t>
            </a:r>
          </a:p>
          <a:p>
            <a:r>
              <a:rPr lang="en-US" sz="6000" dirty="0" smtClean="0"/>
              <a:t>rules of the game that had to be </a:t>
            </a:r>
          </a:p>
          <a:p>
            <a:r>
              <a:rPr lang="en-US" sz="6000" dirty="0" smtClean="0"/>
              <a:t>regarded. </a:t>
            </a:r>
          </a:p>
          <a:p>
            <a:r>
              <a:rPr lang="en-US" sz="6000" dirty="0" smtClean="0"/>
              <a:t>We also had problems on how to</a:t>
            </a:r>
          </a:p>
          <a:p>
            <a:r>
              <a:rPr lang="en-US" sz="6000" dirty="0" smtClean="0"/>
              <a:t>shuffle and distribute the deck </a:t>
            </a:r>
          </a:p>
          <a:p>
            <a:r>
              <a:rPr lang="en-US" sz="6000" dirty="0" smtClean="0"/>
              <a:t>amongst players.</a:t>
            </a:r>
          </a:p>
          <a:p>
            <a:r>
              <a:rPr lang="en-US" sz="6000" dirty="0" smtClean="0"/>
              <a:t>Lining the visuals of the game on </a:t>
            </a:r>
          </a:p>
          <a:p>
            <a:r>
              <a:rPr lang="en-US" sz="6000" dirty="0"/>
              <a:t>t</a:t>
            </a:r>
            <a:r>
              <a:rPr lang="en-US" sz="6000" dirty="0" smtClean="0"/>
              <a:t>he display screen required </a:t>
            </a:r>
          </a:p>
          <a:p>
            <a:r>
              <a:rPr lang="en-US" sz="6000" dirty="0" smtClean="0"/>
              <a:t>accurate alignment as well.</a:t>
            </a:r>
          </a:p>
          <a:p>
            <a:endParaRPr lang="en-US" sz="6000" dirty="0" smtClean="0"/>
          </a:p>
        </p:txBody>
      </p:sp>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3982" y="1019410"/>
            <a:ext cx="10058400" cy="6019799"/>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98815" y="7900808"/>
            <a:ext cx="9537700" cy="10082391"/>
          </a:xfrm>
          <a:prstGeom prst="rect">
            <a:avLst/>
          </a:prstGeom>
        </p:spPr>
      </p:pic>
      <p:sp>
        <p:nvSpPr>
          <p:cNvPr id="27" name="TextBox 26"/>
          <p:cNvSpPr txBox="1"/>
          <p:nvPr/>
        </p:nvSpPr>
        <p:spPr>
          <a:xfrm>
            <a:off x="33408104" y="6019612"/>
            <a:ext cx="6875600" cy="1415772"/>
          </a:xfrm>
          <a:prstGeom prst="rect">
            <a:avLst/>
          </a:prstGeom>
          <a:noFill/>
        </p:spPr>
        <p:txBody>
          <a:bodyPr wrap="none" rtlCol="0">
            <a:spAutoFit/>
          </a:bodyPr>
          <a:lstStyle/>
          <a:p>
            <a:r>
              <a:rPr lang="en-US" b="1" i="1" u="sng" dirty="0" smtClean="0"/>
              <a:t>UML Diagram:</a:t>
            </a:r>
            <a:endParaRPr lang="en-US" b="1" i="1" u="sng" dirty="0"/>
          </a:p>
        </p:txBody>
      </p:sp>
      <p:sp>
        <p:nvSpPr>
          <p:cNvPr id="38" name="TextBox 37"/>
          <p:cNvSpPr txBox="1"/>
          <p:nvPr/>
        </p:nvSpPr>
        <p:spPr>
          <a:xfrm>
            <a:off x="33588960" y="20482560"/>
            <a:ext cx="5466561" cy="1415772"/>
          </a:xfrm>
          <a:prstGeom prst="rect">
            <a:avLst/>
          </a:prstGeom>
          <a:noFill/>
        </p:spPr>
        <p:txBody>
          <a:bodyPr wrap="none" rtlCol="0">
            <a:spAutoFit/>
          </a:bodyPr>
          <a:lstStyle/>
          <a:p>
            <a:r>
              <a:rPr lang="en-US" b="1" i="1" u="sng" dirty="0" smtClean="0"/>
              <a:t>Conclusion</a:t>
            </a:r>
            <a:r>
              <a:rPr lang="en-US" dirty="0" smtClean="0"/>
              <a:t>:</a:t>
            </a:r>
          </a:p>
        </p:txBody>
      </p:sp>
      <p:sp>
        <p:nvSpPr>
          <p:cNvPr id="43" name="TextBox 42"/>
          <p:cNvSpPr txBox="1"/>
          <p:nvPr/>
        </p:nvSpPr>
        <p:spPr>
          <a:xfrm>
            <a:off x="33096200" y="21898332"/>
            <a:ext cx="9767184" cy="11172289"/>
          </a:xfrm>
          <a:prstGeom prst="rect">
            <a:avLst/>
          </a:prstGeom>
          <a:noFill/>
        </p:spPr>
        <p:txBody>
          <a:bodyPr wrap="square" rtlCol="0">
            <a:spAutoFit/>
          </a:bodyPr>
          <a:lstStyle/>
          <a:p>
            <a:r>
              <a:rPr lang="en-US" sz="6000" dirty="0" smtClean="0"/>
              <a:t>After brainstorming different game ideas, we narrowed down on Egyptian Ratscrew. After planning out the different classes and methods before coding, it allowed us to have a clear flow during the coding process. We finally tackled the obstacles in the coding process, through creativity as well as trial and error..</a:t>
            </a:r>
            <a:endParaRPr lang="en-US" sz="6000" dirty="0"/>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085" y="11384374"/>
            <a:ext cx="2670187" cy="2378357"/>
          </a:xfrm>
          <a:prstGeom prst="rect">
            <a:avLst/>
          </a:prstGeom>
        </p:spPr>
      </p:pic>
      <p:sp>
        <p:nvSpPr>
          <p:cNvPr id="10" name="TextBox 9"/>
          <p:cNvSpPr txBox="1"/>
          <p:nvPr/>
        </p:nvSpPr>
        <p:spPr>
          <a:xfrm>
            <a:off x="3237078" y="11384374"/>
            <a:ext cx="2906565" cy="1323439"/>
          </a:xfrm>
          <a:prstGeom prst="rect">
            <a:avLst/>
          </a:prstGeom>
          <a:noFill/>
        </p:spPr>
        <p:txBody>
          <a:bodyPr wrap="none" rtlCol="0">
            <a:spAutoFit/>
          </a:bodyPr>
          <a:lstStyle/>
          <a:p>
            <a:r>
              <a:rPr lang="en-US" sz="4000" dirty="0" smtClean="0">
                <a:sym typeface="Wingdings"/>
              </a:rPr>
              <a:t></a:t>
            </a:r>
            <a:r>
              <a:rPr lang="en-US" sz="4000" dirty="0" smtClean="0"/>
              <a:t> Sandwich </a:t>
            </a:r>
            <a:br>
              <a:rPr lang="en-US" sz="4000" dirty="0" smtClean="0"/>
            </a:br>
            <a:r>
              <a:rPr lang="en-US" sz="4000" dirty="0" smtClean="0"/>
              <a:t>      Slap</a:t>
            </a:r>
            <a:endParaRPr lang="en-US" sz="4000" dirty="0"/>
          </a:p>
        </p:txBody>
      </p:sp>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2993" y="6305361"/>
            <a:ext cx="2670187" cy="256869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314" y="16470648"/>
            <a:ext cx="2630612" cy="2784998"/>
          </a:xfrm>
          <a:prstGeom prst="rect">
            <a:avLst/>
          </a:prstGeom>
        </p:spPr>
      </p:pic>
      <p:sp>
        <p:nvSpPr>
          <p:cNvPr id="21" name="TextBox 20"/>
          <p:cNvSpPr txBox="1"/>
          <p:nvPr/>
        </p:nvSpPr>
        <p:spPr>
          <a:xfrm>
            <a:off x="3175731" y="16406291"/>
            <a:ext cx="7777263" cy="3477875"/>
          </a:xfrm>
          <a:prstGeom prst="rect">
            <a:avLst/>
          </a:prstGeom>
          <a:noFill/>
        </p:spPr>
        <p:txBody>
          <a:bodyPr wrap="square" rtlCol="0">
            <a:spAutoFit/>
          </a:bodyPr>
          <a:lstStyle/>
          <a:p>
            <a:r>
              <a:rPr lang="en-US" sz="4000" dirty="0" smtClean="0">
                <a:sym typeface="Wingdings"/>
              </a:rPr>
              <a:t> Queen Challenge failed</a:t>
            </a:r>
          </a:p>
          <a:p>
            <a:r>
              <a:rPr lang="en-US" sz="4000" dirty="0" smtClean="0">
                <a:sym typeface="Wingdings"/>
              </a:rPr>
              <a:t>(No face card or ace was placed by </a:t>
            </a:r>
            <a:r>
              <a:rPr lang="en-US" sz="4000" dirty="0" err="1" smtClean="0">
                <a:sym typeface="Wingdings"/>
              </a:rPr>
              <a:t>challengee</a:t>
            </a:r>
            <a:r>
              <a:rPr lang="en-US" sz="4000" dirty="0" smtClean="0">
                <a:sym typeface="Wingdings"/>
              </a:rPr>
              <a:t> after queen was placed by challenger)</a:t>
            </a:r>
          </a:p>
          <a:p>
            <a:pPr marL="857250" indent="-857250">
              <a:buFont typeface="Wingdings" charset="2"/>
              <a:buChar char="à"/>
            </a:pPr>
            <a:endParaRPr lang="en-US" sz="6000" dirty="0" smtClean="0">
              <a:sym typeface="Wingdings"/>
            </a:endParaRPr>
          </a:p>
        </p:txBody>
      </p:sp>
      <p:sp>
        <p:nvSpPr>
          <p:cNvPr id="23" name="TextBox 22"/>
          <p:cNvSpPr txBox="1"/>
          <p:nvPr/>
        </p:nvSpPr>
        <p:spPr>
          <a:xfrm>
            <a:off x="3237078" y="6237306"/>
            <a:ext cx="1669047" cy="707886"/>
          </a:xfrm>
          <a:prstGeom prst="rect">
            <a:avLst/>
          </a:prstGeom>
          <a:noFill/>
        </p:spPr>
        <p:txBody>
          <a:bodyPr wrap="none" rtlCol="0">
            <a:spAutoFit/>
          </a:bodyPr>
          <a:lstStyle/>
          <a:p>
            <a:r>
              <a:rPr lang="en-US" sz="4000" dirty="0" smtClean="0">
                <a:sym typeface="Wingdings"/>
              </a:rPr>
              <a:t> Slap</a:t>
            </a:r>
            <a:endParaRPr lang="en-US" sz="4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5969</TotalTime>
  <Words>398</Words>
  <Application>Microsoft Macintosh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Mangal</vt:lpstr>
      <vt:lpstr>Wingdings</vt:lpstr>
      <vt:lpstr>Office Theme</vt:lpstr>
      <vt:lpstr>PowerPoint Presentation</vt:lpstr>
    </vt:vector>
  </TitlesOfParts>
  <Company>Rose-Hulman Institute of Technology</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boutell</dc:creator>
  <cp:lastModifiedBy>Nikhil Nambiar</cp:lastModifiedBy>
  <cp:revision>41</cp:revision>
  <dcterms:created xsi:type="dcterms:W3CDTF">2010-06-22T14:09:34Z</dcterms:created>
  <dcterms:modified xsi:type="dcterms:W3CDTF">2019-07-16T18:26:51Z</dcterms:modified>
</cp:coreProperties>
</file>