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/>
    <p:restoredTop sz="94279"/>
  </p:normalViewPr>
  <p:slideViewPr>
    <p:cSldViewPr>
      <p:cViewPr varScale="1">
        <p:scale>
          <a:sx n="31" d="100"/>
          <a:sy n="31" d="100"/>
        </p:scale>
        <p:origin x="2824" y="25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Century Gothic" pitchFamily="34" charset="0"/>
              </a:rPr>
              <a:t>On Point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entury Gothic" pitchFamily="34" charset="0"/>
              </a:rPr>
              <a:t>Tyler Kessis and Henry Verrill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04200" y="1885185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itchFamily="34" charset="0"/>
              </a:rPr>
              <a:t>Operation Catapult 2019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6201" y="4953000"/>
            <a:ext cx="20955000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Verdana" pitchFamily="34" charset="0"/>
              </a:rPr>
              <a:t>This game is all about rhythm, timing, and matching in order to get the highest score!</a:t>
            </a:r>
          </a:p>
          <a:p>
            <a:endParaRPr lang="en-US" sz="5400" b="1" dirty="0">
              <a:latin typeface="Verdana" pitchFamily="34" charset="0"/>
            </a:endParaRPr>
          </a:p>
          <a:p>
            <a:r>
              <a:rPr lang="en-US" sz="5400" b="1" dirty="0">
                <a:latin typeface="Verdana" pitchFamily="34" charset="0"/>
              </a:rPr>
              <a:t>How to Play: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Verdana" pitchFamily="34" charset="0"/>
              </a:rPr>
              <a:t>The player starts with five lives displayed at the top right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Verdana" pitchFamily="34" charset="0"/>
              </a:rPr>
              <a:t>The player has to match different combinations in order     to get points. These variables are color, column, direction, and using the shield at the right time.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Verdana" pitchFamily="34" charset="0"/>
              </a:rPr>
              <a:t>The chevrons that move down the screen get progressively faster as the player gets more points, which makes it harder to match them up.</a:t>
            </a:r>
          </a:p>
          <a:p>
            <a:endParaRPr lang="en-US" sz="5400" dirty="0">
              <a:latin typeface="Verdana" pitchFamily="34" charset="0"/>
            </a:endParaRPr>
          </a:p>
          <a:p>
            <a:endParaRPr lang="en-US" sz="5400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847" y="758042"/>
            <a:ext cx="525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Century Gothic" pitchFamily="34" charset="0"/>
              </a:rPr>
              <a:t>Team 12: </a:t>
            </a:r>
            <a:r>
              <a:rPr lang="en-US" sz="6600" b="1" dirty="0">
                <a:latin typeface="Century Gothic" pitchFamily="34" charset="0"/>
              </a:rPr>
              <a:t>Chevrons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52803" y="14487472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Verdana" pitchFamily="34" charset="0"/>
              </a:rPr>
              <a:t>Early Prototype: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994601" y="-44852"/>
            <a:ext cx="10907485" cy="1864723"/>
          </a:xfrm>
          <a:prstGeom prst="rect">
            <a:avLst/>
          </a:prstGeom>
          <a:solidFill>
            <a:srgbClr val="9C1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DCA40D-D218-C34F-91A8-C97460C7E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296" y="14995964"/>
            <a:ext cx="14859001" cy="19492004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1581311-F911-604F-8C73-6B8C78E81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95442"/>
              </p:ext>
            </p:extLst>
          </p:nvPr>
        </p:nvGraphicFramePr>
        <p:xfrm>
          <a:off x="32994601" y="24306362"/>
          <a:ext cx="107594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240">
                  <a:extLst>
                    <a:ext uri="{9D8B030D-6E8A-4147-A177-3AD203B41FA5}">
                      <a16:colId xmlns:a16="http://schemas.microsoft.com/office/drawing/2014/main" val="2567379849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323492356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515555779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2270672353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11958576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3202015566"/>
                    </a:ext>
                  </a:extLst>
                </a:gridCol>
              </a:tblGrid>
              <a:tr h="2132106">
                <a:tc>
                  <a:txBody>
                    <a:bodyPr/>
                    <a:lstStyle/>
                    <a:p>
                      <a:endParaRPr lang="en-US" sz="4800" dirty="0"/>
                    </a:p>
                    <a:p>
                      <a:r>
                        <a:rPr lang="en-US" sz="4800" dirty="0"/>
                        <a:t>Red</a:t>
                      </a:r>
                    </a:p>
                    <a:p>
                      <a:r>
                        <a:rPr lang="en-US" sz="4800" dirty="0"/>
                        <a:t>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 Color</a:t>
                      </a:r>
                    </a:p>
                    <a:p>
                      <a:r>
                        <a:rPr lang="en-US" sz="4800" dirty="0"/>
                        <a:t>Green</a:t>
                      </a:r>
                    </a:p>
                    <a:p>
                      <a:r>
                        <a:rPr lang="en-US" sz="4800" dirty="0"/>
                        <a:t>    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/>
                    </a:p>
                    <a:p>
                      <a:r>
                        <a:rPr lang="en-US" sz="4800" dirty="0"/>
                        <a:t>Blue</a:t>
                      </a:r>
                    </a:p>
                    <a:p>
                      <a:r>
                        <a:rPr lang="en-US" sz="4800" dirty="0"/>
                        <a:t>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   Up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26248"/>
                  </a:ext>
                </a:extLst>
              </a:tr>
              <a:tr h="2132106"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Shield</a:t>
                      </a:r>
                    </a:p>
                    <a:p>
                      <a:r>
                        <a:rPr lang="en-US" sz="48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Left Arrow</a:t>
                      </a:r>
                    </a:p>
                    <a:p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Down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Right</a:t>
                      </a:r>
                    </a:p>
                    <a:p>
                      <a:r>
                        <a:rPr lang="en-US" sz="4800" dirty="0"/>
                        <a:t>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2531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4C6FDC8-81AE-7543-AEB6-4023AC7B05CC}"/>
              </a:ext>
            </a:extLst>
          </p:cNvPr>
          <p:cNvSpPr txBox="1"/>
          <p:nvPr/>
        </p:nvSpPr>
        <p:spPr>
          <a:xfrm>
            <a:off x="33186554" y="22646066"/>
            <a:ext cx="431271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Controls: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D4FD541-CE0C-5344-AE93-B32AB3AF8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189" y="14991048"/>
            <a:ext cx="10603770" cy="193435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62DCF4-380F-414E-9E22-0C1A9E574A9B}"/>
              </a:ext>
            </a:extLst>
          </p:cNvPr>
          <p:cNvSpPr txBox="1"/>
          <p:nvPr/>
        </p:nvSpPr>
        <p:spPr>
          <a:xfrm>
            <a:off x="81758" y="3884484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Verdana" pitchFamily="34" charset="0"/>
              </a:rPr>
              <a:t>UML Class Diagram: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27C58FAA-8133-CA48-90AE-54910F5191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99" t="2887" r="3003" b="3629"/>
          <a:stretch/>
        </p:blipFill>
        <p:spPr>
          <a:xfrm>
            <a:off x="0" y="5667642"/>
            <a:ext cx="10548142" cy="102544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8CB7642-9F3D-4449-AAFE-8BF9E1D5745D}"/>
              </a:ext>
            </a:extLst>
          </p:cNvPr>
          <p:cNvSpPr txBox="1"/>
          <p:nvPr/>
        </p:nvSpPr>
        <p:spPr>
          <a:xfrm>
            <a:off x="20363703" y="14506916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Verdana" pitchFamily="34" charset="0"/>
              </a:rPr>
              <a:t>New version: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9F21B0-4BD9-AC41-ABBD-08AD52BBA4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6429"/>
            <a:ext cx="11159466" cy="8440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E9380A-A705-8C41-A64D-4B0D786DE258}"/>
              </a:ext>
            </a:extLst>
          </p:cNvPr>
          <p:cNvSpPr txBox="1"/>
          <p:nvPr/>
        </p:nvSpPr>
        <p:spPr>
          <a:xfrm>
            <a:off x="64825" y="18516600"/>
            <a:ext cx="5345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Example Class: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F08C8-2FCD-7B4E-8C63-4B3EE0DDD8F3}"/>
              </a:ext>
            </a:extLst>
          </p:cNvPr>
          <p:cNvSpPr txBox="1"/>
          <p:nvPr/>
        </p:nvSpPr>
        <p:spPr>
          <a:xfrm>
            <a:off x="33186554" y="6171649"/>
            <a:ext cx="10150869" cy="1329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polygon in the shape of a chevron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Implementing the shield and timings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of high scores after game over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Implementing a balanced difficulty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Sorting high score list with multiple variables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4579BB-932E-5F48-AE3F-288298C947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93" y="470137"/>
            <a:ext cx="4308079" cy="3231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177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Verdana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Tyler Kessis</cp:lastModifiedBy>
  <cp:revision>36</cp:revision>
  <dcterms:created xsi:type="dcterms:W3CDTF">2010-06-22T14:09:34Z</dcterms:created>
  <dcterms:modified xsi:type="dcterms:W3CDTF">2019-07-16T20:10:07Z</dcterms:modified>
</cp:coreProperties>
</file>