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29" y="9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0183-4030-C929-59FC-F36BE3E53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8AF28-3270-C94F-20BE-BC666841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8BE7-A772-ABDC-7FE6-1F8CCB0F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781A-9934-CE71-F55F-367076D7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A268-07B7-EB36-705B-53EC70AA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3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EB1E-3FF7-9B2D-605E-C628DAE2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06918-DF05-3740-DE06-BBCCBE298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59A3-8152-4046-923B-B4D96277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BD8B-DF17-F307-F536-CCAB69FA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4D0C-FD64-3C19-53D6-B2A6699A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45268-C164-E8D0-8AF2-51038F774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D894-493C-2785-5C47-F5BE2D4B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96B5-76A0-8A4B-765D-79E5D29B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8976-A797-26A6-E310-4592DC9A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8214-53F6-B019-8DF1-5E78804B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EB81-6018-DD18-4440-C3A049A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6146-96B8-3017-9080-C9D292A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8E4DE-AB31-1BC3-B231-2CED8659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B130-A74E-FEFB-BE45-9B71DFA0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653A-8CEA-D24C-B894-230A0880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EF5B-0643-D9F0-3724-7EF584CB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0FD0-46D9-484F-C652-5BAF3BC0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85BE6-4144-6165-BF9D-1F0A5C9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A619-D4D8-61BC-DF04-C1FC42A0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53D02-E91A-7048-546E-D7C4AAE9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5CC-8E17-5FBE-6812-018A2CC1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6FA8-F1CF-5043-1F94-9F7D02D9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B41B-ECCD-A6BB-EF6C-D9A1C8941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C9CB-9101-E08D-04E8-DF9F797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B240D-462D-03BE-85CE-EB763810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8E572-C047-4968-5955-8DA682CA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F99-5466-2952-BCC6-B9E410EF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BB8B-79DF-589A-678B-69786C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3250-DCA5-E37E-451A-14320324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63A6A-F39F-1F45-5AC3-040B2B3FA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99C9D-5410-6529-24A0-C4B056E1B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F1D36-053D-6240-5CA4-8EF6712D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01501-355B-91F7-2E05-7A098F80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5A4B9-1FE6-C6DE-DEF8-E7EFBAF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3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33B9-6252-F2EF-D457-40B74041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C32C-EFA6-E2D0-E3BD-48982682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9C7EC-3426-4759-82E2-66F5CCA2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7B1BA-1A3C-3D87-EDAE-A999599F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DAB70-D26C-9F75-1414-A34D0FB8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33314-C72F-5A5E-FD25-2F7213F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E17A-BFBF-FABC-0EC0-13A51538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E4FE-00D8-4666-0DE5-CAFDCAB0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2D02-BCA9-5351-41C5-CA9E1164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68D8-765B-89FD-3283-2F399B7AA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D7BC-9CCF-AC6B-9EE9-94A5908D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7C76-EEC9-A5FC-E4B9-80CA39A0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5A6D-B0EA-32CB-464D-12023AEC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FCD-2F08-9785-B542-9D09825A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E6CA9-9194-0E99-2A44-DB12A9628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C4C2-4193-98D5-7245-7598C5C5C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8363-5435-7F86-901E-1DC88E45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FB50-C8F8-BE82-5157-DE9552D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97082-D331-C467-D4A0-0DF8797A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4D272-9B7F-102A-C627-9DDB2D6D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81CE-4B10-4E2E-BFD7-5B41CFBF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F67B-668A-B569-1A61-E56DD9C8F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B86F2-922D-47B1-B032-375CFC1098E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FCA7-8652-8A6C-60D8-24F359DA7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FA90-B01C-6A04-9D69-F42F4725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96A74-C79C-4311-8C10-2D1E8927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es And No Symbols">
            <a:extLst>
              <a:ext uri="{FF2B5EF4-FFF2-40B4-BE49-F238E27FC236}">
                <a16:creationId xmlns:a16="http://schemas.microsoft.com/office/drawing/2014/main" id="{0AB3964E-FEDC-D688-2499-8206AD736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8" r="52476" b="31060"/>
          <a:stretch/>
        </p:blipFill>
        <p:spPr bwMode="auto">
          <a:xfrm>
            <a:off x="568377" y="399940"/>
            <a:ext cx="1293196" cy="130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Yes And No Symbols">
            <a:extLst>
              <a:ext uri="{FF2B5EF4-FFF2-40B4-BE49-F238E27FC236}">
                <a16:creationId xmlns:a16="http://schemas.microsoft.com/office/drawing/2014/main" id="{229D7EE2-B306-2E32-6EF9-811BDBF74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6" t="8962" r="1734" b="25625"/>
          <a:stretch/>
        </p:blipFill>
        <p:spPr bwMode="auto">
          <a:xfrm>
            <a:off x="3322782" y="468076"/>
            <a:ext cx="1358186" cy="13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1B0C65D-52CF-934F-1FCB-0121D393EFA5}"/>
              </a:ext>
            </a:extLst>
          </p:cNvPr>
          <p:cNvSpPr/>
          <p:nvPr/>
        </p:nvSpPr>
        <p:spPr>
          <a:xfrm>
            <a:off x="122063" y="108995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9213D8B-397C-9323-FF79-FFC1D284CD4F}"/>
              </a:ext>
            </a:extLst>
          </p:cNvPr>
          <p:cNvSpPr/>
          <p:nvPr/>
        </p:nvSpPr>
        <p:spPr>
          <a:xfrm>
            <a:off x="2859672" y="108995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3679F16-D918-A683-81E7-B3E383B64005}"/>
              </a:ext>
            </a:extLst>
          </p:cNvPr>
          <p:cNvSpPr/>
          <p:nvPr/>
        </p:nvSpPr>
        <p:spPr>
          <a:xfrm>
            <a:off x="5597281" y="108995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3A471BE-AE7A-8974-C437-8E5B0D5C1610}"/>
              </a:ext>
            </a:extLst>
          </p:cNvPr>
          <p:cNvSpPr/>
          <p:nvPr/>
        </p:nvSpPr>
        <p:spPr>
          <a:xfrm>
            <a:off x="8334890" y="128366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DFCF826-3045-7503-A0CD-DBC5B1A0E842}"/>
              </a:ext>
            </a:extLst>
          </p:cNvPr>
          <p:cNvSpPr/>
          <p:nvPr/>
        </p:nvSpPr>
        <p:spPr>
          <a:xfrm>
            <a:off x="122063" y="4443634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ED4EC3A-1AA4-DA3B-3FE5-5E858B238B79}"/>
              </a:ext>
            </a:extLst>
          </p:cNvPr>
          <p:cNvSpPr/>
          <p:nvPr/>
        </p:nvSpPr>
        <p:spPr>
          <a:xfrm>
            <a:off x="2848845" y="4457946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E7DED9F-4FDE-F017-8AF2-C20CD9CDF4AA}"/>
              </a:ext>
            </a:extLst>
          </p:cNvPr>
          <p:cNvSpPr/>
          <p:nvPr/>
        </p:nvSpPr>
        <p:spPr>
          <a:xfrm>
            <a:off x="5622622" y="4457946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6DA5E69-D844-1625-361D-85621D01D939}"/>
              </a:ext>
            </a:extLst>
          </p:cNvPr>
          <p:cNvSpPr/>
          <p:nvPr/>
        </p:nvSpPr>
        <p:spPr>
          <a:xfrm>
            <a:off x="8299199" y="4443634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5F422D7-88A9-14F9-4656-8357E59AB38A}"/>
              </a:ext>
            </a:extLst>
          </p:cNvPr>
          <p:cNvSpPr/>
          <p:nvPr/>
        </p:nvSpPr>
        <p:spPr>
          <a:xfrm>
            <a:off x="1494555" y="2171946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9BD17EB-C8D2-82C8-902F-8EBF71BD21EF}"/>
              </a:ext>
            </a:extLst>
          </p:cNvPr>
          <p:cNvSpPr/>
          <p:nvPr/>
        </p:nvSpPr>
        <p:spPr>
          <a:xfrm>
            <a:off x="4284334" y="2171946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AC6B10C-D0C4-6D66-4350-DAB98FF72FEB}"/>
              </a:ext>
            </a:extLst>
          </p:cNvPr>
          <p:cNvSpPr/>
          <p:nvPr/>
        </p:nvSpPr>
        <p:spPr>
          <a:xfrm>
            <a:off x="7021943" y="2269159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AFBA953B-A345-D52D-4188-0B07CB907EA2}"/>
              </a:ext>
            </a:extLst>
          </p:cNvPr>
          <p:cNvSpPr/>
          <p:nvPr/>
        </p:nvSpPr>
        <p:spPr>
          <a:xfrm>
            <a:off x="9759552" y="2244960"/>
            <a:ext cx="2286000" cy="2286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heerios clipart 20 free Cliparts | Download images on Clipground 2024">
            <a:extLst>
              <a:ext uri="{FF2B5EF4-FFF2-40B4-BE49-F238E27FC236}">
                <a16:creationId xmlns:a16="http://schemas.microsoft.com/office/drawing/2014/main" id="{4133BA69-1F8E-CF4C-B77D-552B9D58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639" y="439911"/>
            <a:ext cx="1337120" cy="1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ldfish Snack Pepperidge Farm Cracker Flavor PNG, Clipart, Baking ...">
            <a:extLst>
              <a:ext uri="{FF2B5EF4-FFF2-40B4-BE49-F238E27FC236}">
                <a16:creationId xmlns:a16="http://schemas.microsoft.com/office/drawing/2014/main" id="{7A25528A-7AE8-2D29-70BE-9439CE172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9983" r="15332" b="17065"/>
          <a:stretch/>
        </p:blipFill>
        <p:spPr bwMode="auto">
          <a:xfrm>
            <a:off x="5904344" y="479448"/>
            <a:ext cx="1594673" cy="1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g Ideas 4 Little People - All Done Sign Language Clipart - 480x400 ...">
            <a:extLst>
              <a:ext uri="{FF2B5EF4-FFF2-40B4-BE49-F238E27FC236}">
                <a16:creationId xmlns:a16="http://schemas.microsoft.com/office/drawing/2014/main" id="{3B31BA2D-BE6C-560D-F050-485F62BEE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1000" contras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83" t="26675" r="21600"/>
          <a:stretch/>
        </p:blipFill>
        <p:spPr bwMode="auto">
          <a:xfrm>
            <a:off x="1821439" y="2643566"/>
            <a:ext cx="1632231" cy="1089740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1036" name="Picture 12" descr="Full Glass Of Water Cup With Shadow Illustrations, Royalty-Free Vector ...">
            <a:extLst>
              <a:ext uri="{FF2B5EF4-FFF2-40B4-BE49-F238E27FC236}">
                <a16:creationId xmlns:a16="http://schemas.microsoft.com/office/drawing/2014/main" id="{DFA3049D-1BFA-EC05-C567-6719150E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t="14706" r="20344" b="14976"/>
          <a:stretch/>
        </p:blipFill>
        <p:spPr bwMode="auto">
          <a:xfrm>
            <a:off x="4852991" y="2456120"/>
            <a:ext cx="1142406" cy="13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on car vector suitable for 2d animation. orange color car ...">
            <a:extLst>
              <a:ext uri="{FF2B5EF4-FFF2-40B4-BE49-F238E27FC236}">
                <a16:creationId xmlns:a16="http://schemas.microsoft.com/office/drawing/2014/main" id="{9F3E8811-8C0C-036B-46AF-5A1089CB7A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13333" r="8447" b="14023"/>
          <a:stretch/>
        </p:blipFill>
        <p:spPr bwMode="auto">
          <a:xfrm>
            <a:off x="10083700" y="2643566"/>
            <a:ext cx="1637703" cy="9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clipart apple pictures on Cliparts Pub 2020! 🔝">
            <a:extLst>
              <a:ext uri="{FF2B5EF4-FFF2-40B4-BE49-F238E27FC236}">
                <a16:creationId xmlns:a16="http://schemas.microsoft.com/office/drawing/2014/main" id="{028CE746-F4EF-C232-5A53-69914296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9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521" y="2569960"/>
            <a:ext cx="1452689" cy="129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ump Truck Clipart | Free download on ClipArtMag">
            <a:extLst>
              <a:ext uri="{FF2B5EF4-FFF2-40B4-BE49-F238E27FC236}">
                <a16:creationId xmlns:a16="http://schemas.microsoft.com/office/drawing/2014/main" id="{4EE7D4E6-D32C-1ED7-13DF-8F722B1D8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7" y="4929566"/>
            <a:ext cx="1770915" cy="117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Bubble Clip Art - Bubbles Clipart Transparent Png (#5244734 ...">
            <a:extLst>
              <a:ext uri="{FF2B5EF4-FFF2-40B4-BE49-F238E27FC236}">
                <a16:creationId xmlns:a16="http://schemas.microsoft.com/office/drawing/2014/main" id="{FD7060B1-3949-FFB4-022B-44B38B975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55" y="4555159"/>
            <a:ext cx="1358186" cy="15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wing clipart 20 free Cliparts | Download images on Clipground 2024">
            <a:extLst>
              <a:ext uri="{FF2B5EF4-FFF2-40B4-BE49-F238E27FC236}">
                <a16:creationId xmlns:a16="http://schemas.microsoft.com/office/drawing/2014/main" id="{9C81209A-28CA-6C12-F0DF-285A48B4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97" y="4632911"/>
            <a:ext cx="1560538" cy="15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High Quality bathroom clipart transparent background ...">
            <a:extLst>
              <a:ext uri="{FF2B5EF4-FFF2-40B4-BE49-F238E27FC236}">
                <a16:creationId xmlns:a16="http://schemas.microsoft.com/office/drawing/2014/main" id="{AEE5DBA3-6C8A-BA6F-5B8D-11FDC441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210" y="4749593"/>
            <a:ext cx="1184490" cy="12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C7F876-2A1A-564A-EC4D-CA2201C4BAB8}"/>
              </a:ext>
            </a:extLst>
          </p:cNvPr>
          <p:cNvSpPr txBox="1"/>
          <p:nvPr/>
        </p:nvSpPr>
        <p:spPr>
          <a:xfrm>
            <a:off x="552578" y="1658654"/>
            <a:ext cx="129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84DD1-AB96-5F69-7D69-EEC16773F69F}"/>
              </a:ext>
            </a:extLst>
          </p:cNvPr>
          <p:cNvSpPr txBox="1"/>
          <p:nvPr/>
        </p:nvSpPr>
        <p:spPr>
          <a:xfrm>
            <a:off x="3694835" y="1696380"/>
            <a:ext cx="1293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0180F-5BB4-5EE4-0E7C-DB208CE67608}"/>
              </a:ext>
            </a:extLst>
          </p:cNvPr>
          <p:cNvSpPr txBox="1"/>
          <p:nvPr/>
        </p:nvSpPr>
        <p:spPr>
          <a:xfrm>
            <a:off x="5904344" y="1649044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Goldfish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82451-258A-FD42-C4DD-D05CDC3606F2}"/>
              </a:ext>
            </a:extLst>
          </p:cNvPr>
          <p:cNvSpPr txBox="1"/>
          <p:nvPr/>
        </p:nvSpPr>
        <p:spPr>
          <a:xfrm>
            <a:off x="8559815" y="1627764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Cheerios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158512-F461-86F8-3E65-6619AB2EF43B}"/>
              </a:ext>
            </a:extLst>
          </p:cNvPr>
          <p:cNvSpPr txBox="1"/>
          <p:nvPr/>
        </p:nvSpPr>
        <p:spPr>
          <a:xfrm>
            <a:off x="1806913" y="3653709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All done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626C64-36F5-789F-6A1F-9BA802B012D4}"/>
              </a:ext>
            </a:extLst>
          </p:cNvPr>
          <p:cNvSpPr txBox="1"/>
          <p:nvPr/>
        </p:nvSpPr>
        <p:spPr>
          <a:xfrm>
            <a:off x="4862475" y="3724025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87031-B02A-9965-DAE2-38A97626097A}"/>
              </a:ext>
            </a:extLst>
          </p:cNvPr>
          <p:cNvSpPr txBox="1"/>
          <p:nvPr/>
        </p:nvSpPr>
        <p:spPr>
          <a:xfrm>
            <a:off x="7525401" y="3796929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Snack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6D178C-0862-58BD-AB21-C5AD87CF7188}"/>
              </a:ext>
            </a:extLst>
          </p:cNvPr>
          <p:cNvSpPr txBox="1"/>
          <p:nvPr/>
        </p:nvSpPr>
        <p:spPr>
          <a:xfrm>
            <a:off x="10506994" y="3630339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3AABC3-586D-BCCF-26DC-095B53E18FB7}"/>
              </a:ext>
            </a:extLst>
          </p:cNvPr>
          <p:cNvSpPr txBox="1"/>
          <p:nvPr/>
        </p:nvSpPr>
        <p:spPr>
          <a:xfrm>
            <a:off x="714929" y="6100777"/>
            <a:ext cx="1191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Truck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48FB0-478A-1CBC-F878-B24DF6F34CF9}"/>
              </a:ext>
            </a:extLst>
          </p:cNvPr>
          <p:cNvSpPr txBox="1"/>
          <p:nvPr/>
        </p:nvSpPr>
        <p:spPr>
          <a:xfrm>
            <a:off x="3198493" y="6061179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Bubbles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569F6-975A-E10F-5E7E-2597206303E5}"/>
              </a:ext>
            </a:extLst>
          </p:cNvPr>
          <p:cNvSpPr txBox="1"/>
          <p:nvPr/>
        </p:nvSpPr>
        <p:spPr>
          <a:xfrm>
            <a:off x="6147036" y="6026702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Swing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1C09BF-5396-889B-9C26-AEBA0BFC3554}"/>
              </a:ext>
            </a:extLst>
          </p:cNvPr>
          <p:cNvSpPr txBox="1"/>
          <p:nvPr/>
        </p:nvSpPr>
        <p:spPr>
          <a:xfrm>
            <a:off x="8468609" y="5826197"/>
            <a:ext cx="1947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Bathroom</a:t>
            </a:r>
          </a:p>
        </p:txBody>
      </p:sp>
    </p:spTree>
    <p:extLst>
      <p:ext uri="{BB962C8B-B14F-4D97-AF65-F5344CB8AC3E}">
        <p14:creationId xmlns:p14="http://schemas.microsoft.com/office/powerpoint/2010/main" val="89676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Trask, Grace</dc:creator>
  <cp:lastModifiedBy>Trask, Grace</cp:lastModifiedBy>
  <cp:revision>1</cp:revision>
  <dcterms:created xsi:type="dcterms:W3CDTF">2024-10-28T12:26:42Z</dcterms:created>
  <dcterms:modified xsi:type="dcterms:W3CDTF">2024-10-28T13:26:22Z</dcterms:modified>
</cp:coreProperties>
</file>