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05750-248E-4C6F-AB10-80850DFCF39B}" v="69" dt="2024-11-05T16:05:42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sk, Grace" userId="95fa1cc4-8733-4188-8ccf-bad8f914c8a0" providerId="ADAL" clId="{6A605750-248E-4C6F-AB10-80850DFCF39B}"/>
    <pc:docChg chg="undo custSel modSld">
      <pc:chgData name="Trask, Grace" userId="95fa1cc4-8733-4188-8ccf-bad8f914c8a0" providerId="ADAL" clId="{6A605750-248E-4C6F-AB10-80850DFCF39B}" dt="2024-11-05T16:05:42.379" v="130" actId="1076"/>
      <pc:docMkLst>
        <pc:docMk/>
      </pc:docMkLst>
      <pc:sldChg chg="modSp mod">
        <pc:chgData name="Trask, Grace" userId="95fa1cc4-8733-4188-8ccf-bad8f914c8a0" providerId="ADAL" clId="{6A605750-248E-4C6F-AB10-80850DFCF39B}" dt="2024-11-05T16:05:42.379" v="130" actId="1076"/>
        <pc:sldMkLst>
          <pc:docMk/>
          <pc:sldMk cId="896763466" sldId="256"/>
        </pc:sldMkLst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5" creationId="{01B0C65D-52CF-934F-1FCB-0121D393EFA5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6" creationId="{49213D8B-397C-9323-FF79-FFC1D284CD4F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7" creationId="{13679F16-D918-A683-81E7-B3E383B64005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8" creationId="{83A471BE-AE7A-8974-C437-8E5B0D5C1610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9" creationId="{EDFCF826-3045-7503-A0CD-DBC5B1A0E842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10" creationId="{AED4EC3A-1AA4-DA3B-3FE5-5E858B238B79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11" creationId="{6E7DED9F-4FDE-F017-8AF2-C20CD9CDF4AA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12" creationId="{D6DA5E69-D844-1625-361D-85621D01D939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13" creationId="{95F422D7-88A9-14F9-4656-8357E59AB38A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14" creationId="{09BD17EB-C8D2-82C8-902F-8EBF71BD21EF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15" creationId="{2AC6B10C-D0C4-6D66-4350-DAB98FF72FEB}"/>
          </ac:spMkLst>
        </pc:spChg>
        <pc:spChg chg="mod">
          <ac:chgData name="Trask, Grace" userId="95fa1cc4-8733-4188-8ccf-bad8f914c8a0" providerId="ADAL" clId="{6A605750-248E-4C6F-AB10-80850DFCF39B}" dt="2024-11-05T15:52:33.791" v="59" actId="14100"/>
          <ac:spMkLst>
            <pc:docMk/>
            <pc:sldMk cId="896763466" sldId="256"/>
            <ac:spMk id="16" creationId="{AFBA953B-A345-D52D-4188-0B07CB907EA2}"/>
          </ac:spMkLst>
        </pc:spChg>
        <pc:spChg chg="mod">
          <ac:chgData name="Trask, Grace" userId="95fa1cc4-8733-4188-8ccf-bad8f914c8a0" providerId="ADAL" clId="{6A605750-248E-4C6F-AB10-80850DFCF39B}" dt="2024-11-05T16:02:36.428" v="100" actId="1076"/>
          <ac:spMkLst>
            <pc:docMk/>
            <pc:sldMk cId="896763466" sldId="256"/>
            <ac:spMk id="17" creationId="{E7C7F876-2A1A-564A-EC4D-CA2201C4BAB8}"/>
          </ac:spMkLst>
        </pc:spChg>
        <pc:spChg chg="mod">
          <ac:chgData name="Trask, Grace" userId="95fa1cc4-8733-4188-8ccf-bad8f914c8a0" providerId="ADAL" clId="{6A605750-248E-4C6F-AB10-80850DFCF39B}" dt="2024-11-05T16:02:53.615" v="106" actId="1076"/>
          <ac:spMkLst>
            <pc:docMk/>
            <pc:sldMk cId="896763466" sldId="256"/>
            <ac:spMk id="18" creationId="{DB884DD1-AB96-5F69-7D69-EEC16773F69F}"/>
          </ac:spMkLst>
        </pc:spChg>
        <pc:spChg chg="mod">
          <ac:chgData name="Trask, Grace" userId="95fa1cc4-8733-4188-8ccf-bad8f914c8a0" providerId="ADAL" clId="{6A605750-248E-4C6F-AB10-80850DFCF39B}" dt="2024-11-05T15:54:42.620" v="90" actId="1076"/>
          <ac:spMkLst>
            <pc:docMk/>
            <pc:sldMk cId="896763466" sldId="256"/>
            <ac:spMk id="19" creationId="{2E60180F-5BB4-5EE4-0E7C-DB208CE67608}"/>
          </ac:spMkLst>
        </pc:spChg>
        <pc:spChg chg="mod">
          <ac:chgData name="Trask, Grace" userId="95fa1cc4-8733-4188-8ccf-bad8f914c8a0" providerId="ADAL" clId="{6A605750-248E-4C6F-AB10-80850DFCF39B}" dt="2024-11-05T15:54:34.106" v="88" actId="1076"/>
          <ac:spMkLst>
            <pc:docMk/>
            <pc:sldMk cId="896763466" sldId="256"/>
            <ac:spMk id="20" creationId="{A6F82451-258A-FD42-C4DD-D05CDC3606F2}"/>
          </ac:spMkLst>
        </pc:spChg>
        <pc:spChg chg="mod">
          <ac:chgData name="Trask, Grace" userId="95fa1cc4-8733-4188-8ccf-bad8f914c8a0" providerId="ADAL" clId="{6A605750-248E-4C6F-AB10-80850DFCF39B}" dt="2024-11-05T15:53:01.464" v="65" actId="1076"/>
          <ac:spMkLst>
            <pc:docMk/>
            <pc:sldMk cId="896763466" sldId="256"/>
            <ac:spMk id="21" creationId="{AA158512-F461-86F8-3E65-6619AB2EF43B}"/>
          </ac:spMkLst>
        </pc:spChg>
        <pc:spChg chg="mod">
          <ac:chgData name="Trask, Grace" userId="95fa1cc4-8733-4188-8ccf-bad8f914c8a0" providerId="ADAL" clId="{6A605750-248E-4C6F-AB10-80850DFCF39B}" dt="2024-11-05T15:53:56.506" v="73" actId="1076"/>
          <ac:spMkLst>
            <pc:docMk/>
            <pc:sldMk cId="896763466" sldId="256"/>
            <ac:spMk id="22" creationId="{37626C64-36F5-789F-6A1F-9BA802B012D4}"/>
          </ac:spMkLst>
        </pc:spChg>
        <pc:spChg chg="mod">
          <ac:chgData name="Trask, Grace" userId="95fa1cc4-8733-4188-8ccf-bad8f914c8a0" providerId="ADAL" clId="{6A605750-248E-4C6F-AB10-80850DFCF39B}" dt="2024-11-05T15:54:14.090" v="80" actId="1076"/>
          <ac:spMkLst>
            <pc:docMk/>
            <pc:sldMk cId="896763466" sldId="256"/>
            <ac:spMk id="23" creationId="{05587031-B02A-9965-DAE2-38A97626097A}"/>
          </ac:spMkLst>
        </pc:spChg>
        <pc:spChg chg="mod">
          <ac:chgData name="Trask, Grace" userId="95fa1cc4-8733-4188-8ccf-bad8f914c8a0" providerId="ADAL" clId="{6A605750-248E-4C6F-AB10-80850DFCF39B}" dt="2024-11-05T15:54:17.381" v="81" actId="1076"/>
          <ac:spMkLst>
            <pc:docMk/>
            <pc:sldMk cId="896763466" sldId="256"/>
            <ac:spMk id="24" creationId="{A16D178C-0862-58BD-AB21-C5AD87CF7188}"/>
          </ac:spMkLst>
        </pc:spChg>
        <pc:spChg chg="mod">
          <ac:chgData name="Trask, Grace" userId="95fa1cc4-8733-4188-8ccf-bad8f914c8a0" providerId="ADAL" clId="{6A605750-248E-4C6F-AB10-80850DFCF39B}" dt="2024-11-05T15:52:49.690" v="64" actId="1076"/>
          <ac:spMkLst>
            <pc:docMk/>
            <pc:sldMk cId="896763466" sldId="256"/>
            <ac:spMk id="25" creationId="{133AABC3-586D-BCCF-26DC-095B53E18FB7}"/>
          </ac:spMkLst>
        </pc:spChg>
        <pc:spChg chg="mod">
          <ac:chgData name="Trask, Grace" userId="95fa1cc4-8733-4188-8ccf-bad8f914c8a0" providerId="ADAL" clId="{6A605750-248E-4C6F-AB10-80850DFCF39B}" dt="2024-11-05T16:05:19.493" v="122" actId="1076"/>
          <ac:spMkLst>
            <pc:docMk/>
            <pc:sldMk cId="896763466" sldId="256"/>
            <ac:spMk id="26" creationId="{FCA48FB0-478A-1CBC-F878-B24DF6F34CF9}"/>
          </ac:spMkLst>
        </pc:spChg>
        <pc:spChg chg="mod">
          <ac:chgData name="Trask, Grace" userId="95fa1cc4-8733-4188-8ccf-bad8f914c8a0" providerId="ADAL" clId="{6A605750-248E-4C6F-AB10-80850DFCF39B}" dt="2024-11-05T15:55:07.211" v="99" actId="1076"/>
          <ac:spMkLst>
            <pc:docMk/>
            <pc:sldMk cId="896763466" sldId="256"/>
            <ac:spMk id="27" creationId="{016569F6-975A-E10F-5E7E-2597206303E5}"/>
          </ac:spMkLst>
        </pc:spChg>
        <pc:spChg chg="mod">
          <ac:chgData name="Trask, Grace" userId="95fa1cc4-8733-4188-8ccf-bad8f914c8a0" providerId="ADAL" clId="{6A605750-248E-4C6F-AB10-80850DFCF39B}" dt="2024-11-05T15:55:00.278" v="97" actId="1076"/>
          <ac:spMkLst>
            <pc:docMk/>
            <pc:sldMk cId="896763466" sldId="256"/>
            <ac:spMk id="28" creationId="{E71C09BF-5396-889B-9C26-AEBA0BFC3554}"/>
          </ac:spMkLst>
        </pc:spChg>
        <pc:picChg chg="mod">
          <ac:chgData name="Trask, Grace" userId="95fa1cc4-8733-4188-8ccf-bad8f914c8a0" providerId="ADAL" clId="{6A605750-248E-4C6F-AB10-80850DFCF39B}" dt="2024-11-05T16:02:50.113" v="105" actId="1076"/>
          <ac:picMkLst>
            <pc:docMk/>
            <pc:sldMk cId="896763466" sldId="256"/>
            <ac:picMk id="4" creationId="{229D7EE2-B306-2E32-6EF9-811BDBF7455A}"/>
          </ac:picMkLst>
        </pc:picChg>
        <pc:picChg chg="mod">
          <ac:chgData name="Trask, Grace" userId="95fa1cc4-8733-4188-8ccf-bad8f914c8a0" providerId="ADAL" clId="{6A605750-248E-4C6F-AB10-80850DFCF39B}" dt="2024-11-05T16:02:40.691" v="101" actId="1076"/>
          <ac:picMkLst>
            <pc:docMk/>
            <pc:sldMk cId="896763466" sldId="256"/>
            <ac:picMk id="1026" creationId="{0AB3964E-FEDC-D688-2499-8206AD736F27}"/>
          </ac:picMkLst>
        </pc:picChg>
        <pc:picChg chg="mod">
          <ac:chgData name="Trask, Grace" userId="95fa1cc4-8733-4188-8ccf-bad8f914c8a0" providerId="ADAL" clId="{6A605750-248E-4C6F-AB10-80850DFCF39B}" dt="2024-11-05T15:54:37.085" v="89" actId="14100"/>
          <ac:picMkLst>
            <pc:docMk/>
            <pc:sldMk cId="896763466" sldId="256"/>
            <ac:picMk id="1030" creationId="{4133BA69-1F8E-CF4C-B77D-552B9D586A80}"/>
          </ac:picMkLst>
        </pc:picChg>
        <pc:picChg chg="mod">
          <ac:chgData name="Trask, Grace" userId="95fa1cc4-8733-4188-8ccf-bad8f914c8a0" providerId="ADAL" clId="{6A605750-248E-4C6F-AB10-80850DFCF39B}" dt="2024-11-05T15:54:47.320" v="93" actId="1076"/>
          <ac:picMkLst>
            <pc:docMk/>
            <pc:sldMk cId="896763466" sldId="256"/>
            <ac:picMk id="1032" creationId="{7A25528A-7AE8-2D29-70BE-9439CE172072}"/>
          </ac:picMkLst>
        </pc:picChg>
        <pc:picChg chg="mod">
          <ac:chgData name="Trask, Grace" userId="95fa1cc4-8733-4188-8ccf-bad8f914c8a0" providerId="ADAL" clId="{6A605750-248E-4C6F-AB10-80850DFCF39B}" dt="2024-11-05T15:53:51.882" v="72" actId="1076"/>
          <ac:picMkLst>
            <pc:docMk/>
            <pc:sldMk cId="896763466" sldId="256"/>
            <ac:picMk id="1034" creationId="{3B31BA2D-BE6C-560D-F050-485F62BEEA78}"/>
          </ac:picMkLst>
        </pc:picChg>
        <pc:picChg chg="mod">
          <ac:chgData name="Trask, Grace" userId="95fa1cc4-8733-4188-8ccf-bad8f914c8a0" providerId="ADAL" clId="{6A605750-248E-4C6F-AB10-80850DFCF39B}" dt="2024-11-05T15:54:06.798" v="78" actId="1076"/>
          <ac:picMkLst>
            <pc:docMk/>
            <pc:sldMk cId="896763466" sldId="256"/>
            <ac:picMk id="1036" creationId="{DFA3049D-1BFA-EC05-C567-6719150E02BA}"/>
          </ac:picMkLst>
        </pc:picChg>
        <pc:picChg chg="mod">
          <ac:chgData name="Trask, Grace" userId="95fa1cc4-8733-4188-8ccf-bad8f914c8a0" providerId="ADAL" clId="{6A605750-248E-4C6F-AB10-80850DFCF39B}" dt="2024-11-05T15:54:28.127" v="86" actId="14100"/>
          <ac:picMkLst>
            <pc:docMk/>
            <pc:sldMk cId="896763466" sldId="256"/>
            <ac:picMk id="1038" creationId="{9F3E8811-8C0C-036B-46AF-5A1089CB7A48}"/>
          </ac:picMkLst>
        </pc:picChg>
        <pc:picChg chg="mod">
          <ac:chgData name="Trask, Grace" userId="95fa1cc4-8733-4188-8ccf-bad8f914c8a0" providerId="ADAL" clId="{6A605750-248E-4C6F-AB10-80850DFCF39B}" dt="2024-11-05T15:54:10.021" v="79" actId="1076"/>
          <ac:picMkLst>
            <pc:docMk/>
            <pc:sldMk cId="896763466" sldId="256"/>
            <ac:picMk id="1042" creationId="{028CE746-F4EF-C232-5A53-69914296038F}"/>
          </ac:picMkLst>
        </pc:picChg>
        <pc:picChg chg="mod">
          <ac:chgData name="Trask, Grace" userId="95fa1cc4-8733-4188-8ccf-bad8f914c8a0" providerId="ADAL" clId="{6A605750-248E-4C6F-AB10-80850DFCF39B}" dt="2024-11-05T15:52:46.829" v="63" actId="1076"/>
          <ac:picMkLst>
            <pc:docMk/>
            <pc:sldMk cId="896763466" sldId="256"/>
            <ac:picMk id="1044" creationId="{4EE7D4E6-D32C-1ED7-13DF-8F722B1D8263}"/>
          </ac:picMkLst>
        </pc:picChg>
        <pc:picChg chg="mod">
          <ac:chgData name="Trask, Grace" userId="95fa1cc4-8733-4188-8ccf-bad8f914c8a0" providerId="ADAL" clId="{6A605750-248E-4C6F-AB10-80850DFCF39B}" dt="2024-11-05T16:05:42.379" v="130" actId="1076"/>
          <ac:picMkLst>
            <pc:docMk/>
            <pc:sldMk cId="896763466" sldId="256"/>
            <ac:picMk id="1046" creationId="{FD7060B1-3949-FFB4-022B-44B38B9754F8}"/>
          </ac:picMkLst>
        </pc:picChg>
        <pc:picChg chg="mod">
          <ac:chgData name="Trask, Grace" userId="95fa1cc4-8733-4188-8ccf-bad8f914c8a0" providerId="ADAL" clId="{6A605750-248E-4C6F-AB10-80850DFCF39B}" dt="2024-11-05T15:54:51.023" v="94" actId="1076"/>
          <ac:picMkLst>
            <pc:docMk/>
            <pc:sldMk cId="896763466" sldId="256"/>
            <ac:picMk id="1048" creationId="{9C81209A-28CA-6C12-F0DF-285A48B4695F}"/>
          </ac:picMkLst>
        </pc:picChg>
        <pc:picChg chg="mod">
          <ac:chgData name="Trask, Grace" userId="95fa1cc4-8733-4188-8ccf-bad8f914c8a0" providerId="ADAL" clId="{6A605750-248E-4C6F-AB10-80850DFCF39B}" dt="2024-11-05T15:55:02.088" v="98" actId="1076"/>
          <ac:picMkLst>
            <pc:docMk/>
            <pc:sldMk cId="896763466" sldId="256"/>
            <ac:picMk id="1050" creationId="{AEE5DBA3-6C8A-BA6F-5B8D-11FDC44131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0183-4030-C929-59FC-F36BE3E53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AF28-3270-C94F-20BE-BC666841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E8BE7-A772-ABDC-7FE6-1F8CCB0F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781A-9934-CE71-F55F-367076D7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A268-07B7-EB36-705B-53EC70AA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EB1E-3FF7-9B2D-605E-C628DAE2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06918-DF05-3740-DE06-BBCCBE298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59A3-8152-4046-923B-B4D96277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BD8B-DF17-F307-F536-CCAB69FA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4D0C-FD64-3C19-53D6-B2A6699A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45268-C164-E8D0-8AF2-51038F774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5D894-493C-2785-5C47-F5BE2D4B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96B5-76A0-8A4B-765D-79E5D29B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8976-A797-26A6-E310-4592DC9A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8214-53F6-B019-8DF1-5E78804B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EB81-6018-DD18-4440-C3A049A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6146-96B8-3017-9080-C9D292AF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E4DE-AB31-1BC3-B231-2CED865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B130-A74E-FEFB-BE45-9B71DFA0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653A-8CEA-D24C-B894-230A0880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EF5B-0643-D9F0-3724-7EF584CB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0FD0-46D9-484F-C652-5BAF3BC0A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5BE6-4144-6165-BF9D-1F0A5C91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A619-D4D8-61BC-DF04-C1FC42A0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3D02-E91A-7048-546E-D7C4AAE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65CC-8E17-5FBE-6812-018A2CC1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6FA8-F1CF-5043-1F94-9F7D02D9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B41B-ECCD-A6BB-EF6C-D9A1C8941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C9CB-9101-E08D-04E8-DF9F7975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B240D-462D-03BE-85CE-EB763810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8E572-C047-4968-5955-8DA682C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4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F99-5466-2952-BCC6-B9E410EF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BB8B-79DF-589A-678B-69786C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83250-DCA5-E37E-451A-14320324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63A6A-F39F-1F45-5AC3-040B2B3FA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99C9D-5410-6529-24A0-C4B056E1B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F1D36-053D-6240-5CA4-8EF6712D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01501-355B-91F7-2E05-7A098F80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5A4B9-1FE6-C6DE-DEF8-E7EFBAF7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33B9-6252-F2EF-D457-40B74041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C32C-EFA6-E2D0-E3BD-48982682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9C7EC-3426-4759-82E2-66F5CCA2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7B1BA-1A3C-3D87-EDAE-A999599F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DAB70-D26C-9F75-1414-A34D0FB8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33314-C72F-5A5E-FD25-2F7213F1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E17A-BFBF-FABC-0EC0-13A51538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E4FE-00D8-4666-0DE5-CAFDCAB0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2D02-BCA9-5351-41C5-CA9E1164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F68D8-765B-89FD-3283-2F399B7A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D7BC-9CCF-AC6B-9EE9-94A5908D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7C76-EEC9-A5FC-E4B9-80CA39A0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5A6D-B0EA-32CB-464D-12023AE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BFCD-2F08-9785-B542-9D09825A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E6CA9-9194-0E99-2A44-DB12A9628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0C4C2-4193-98D5-7245-7598C5C5C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C8363-5435-7F86-901E-1DC88E45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FB50-C8F8-BE82-5157-DE9552DE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97082-D331-C467-D4A0-0DF8797A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4D272-9B7F-102A-C627-9DDB2D6D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81CE-4B10-4E2E-BFD7-5B41CFBFC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F67B-668A-B569-1A61-E56DD9C8F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B86F2-922D-47B1-B032-375CFC1098E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FCA7-8652-8A6C-60D8-24F359DA7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FA90-B01C-6A04-9D69-F42F4725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es And No Symbols">
            <a:extLst>
              <a:ext uri="{FF2B5EF4-FFF2-40B4-BE49-F238E27FC236}">
                <a16:creationId xmlns:a16="http://schemas.microsoft.com/office/drawing/2014/main" id="{0AB3964E-FEDC-D688-2499-8206AD736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8" r="52476" b="31060"/>
          <a:stretch/>
        </p:blipFill>
        <p:spPr bwMode="auto">
          <a:xfrm>
            <a:off x="486727" y="410548"/>
            <a:ext cx="1293196" cy="130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Yes And No Symbols">
            <a:extLst>
              <a:ext uri="{FF2B5EF4-FFF2-40B4-BE49-F238E27FC236}">
                <a16:creationId xmlns:a16="http://schemas.microsoft.com/office/drawing/2014/main" id="{229D7EE2-B306-2E32-6EF9-811BDBF74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6" t="8962" r="1734" b="25625"/>
          <a:stretch/>
        </p:blipFill>
        <p:spPr bwMode="auto">
          <a:xfrm>
            <a:off x="3284263" y="385833"/>
            <a:ext cx="1293196" cy="131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1B0C65D-52CF-934F-1FCB-0121D393EFA5}"/>
              </a:ext>
            </a:extLst>
          </p:cNvPr>
          <p:cNvSpPr/>
          <p:nvPr/>
        </p:nvSpPr>
        <p:spPr>
          <a:xfrm>
            <a:off x="77881" y="173723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9213D8B-397C-9323-FF79-FFC1D284CD4F}"/>
              </a:ext>
            </a:extLst>
          </p:cNvPr>
          <p:cNvSpPr/>
          <p:nvPr/>
        </p:nvSpPr>
        <p:spPr>
          <a:xfrm>
            <a:off x="2859672" y="108995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3679F16-D918-A683-81E7-B3E383B64005}"/>
              </a:ext>
            </a:extLst>
          </p:cNvPr>
          <p:cNvSpPr/>
          <p:nvPr/>
        </p:nvSpPr>
        <p:spPr>
          <a:xfrm>
            <a:off x="5597281" y="108995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3A471BE-AE7A-8974-C437-8E5B0D5C1610}"/>
              </a:ext>
            </a:extLst>
          </p:cNvPr>
          <p:cNvSpPr/>
          <p:nvPr/>
        </p:nvSpPr>
        <p:spPr>
          <a:xfrm>
            <a:off x="8334890" y="128366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DFCF826-3045-7503-A0CD-DBC5B1A0E842}"/>
              </a:ext>
            </a:extLst>
          </p:cNvPr>
          <p:cNvSpPr/>
          <p:nvPr/>
        </p:nvSpPr>
        <p:spPr>
          <a:xfrm>
            <a:off x="122063" y="4443634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ED4EC3A-1AA4-DA3B-3FE5-5E858B238B79}"/>
              </a:ext>
            </a:extLst>
          </p:cNvPr>
          <p:cNvSpPr/>
          <p:nvPr/>
        </p:nvSpPr>
        <p:spPr>
          <a:xfrm>
            <a:off x="2848845" y="4457946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E7DED9F-4FDE-F017-8AF2-C20CD9CDF4AA}"/>
              </a:ext>
            </a:extLst>
          </p:cNvPr>
          <p:cNvSpPr/>
          <p:nvPr/>
        </p:nvSpPr>
        <p:spPr>
          <a:xfrm>
            <a:off x="5622622" y="4457946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6DA5E69-D844-1625-361D-85621D01D939}"/>
              </a:ext>
            </a:extLst>
          </p:cNvPr>
          <p:cNvSpPr/>
          <p:nvPr/>
        </p:nvSpPr>
        <p:spPr>
          <a:xfrm>
            <a:off x="8299199" y="4443634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5F422D7-88A9-14F9-4656-8357E59AB38A}"/>
              </a:ext>
            </a:extLst>
          </p:cNvPr>
          <p:cNvSpPr/>
          <p:nvPr/>
        </p:nvSpPr>
        <p:spPr>
          <a:xfrm>
            <a:off x="1494555" y="2171946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9BD17EB-C8D2-82C8-902F-8EBF71BD21EF}"/>
              </a:ext>
            </a:extLst>
          </p:cNvPr>
          <p:cNvSpPr/>
          <p:nvPr/>
        </p:nvSpPr>
        <p:spPr>
          <a:xfrm>
            <a:off x="4284334" y="2171946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AC6B10C-D0C4-6D66-4350-DAB98FF72FEB}"/>
              </a:ext>
            </a:extLst>
          </p:cNvPr>
          <p:cNvSpPr/>
          <p:nvPr/>
        </p:nvSpPr>
        <p:spPr>
          <a:xfrm>
            <a:off x="7021943" y="2269159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FBA953B-A345-D52D-4188-0B07CB907EA2}"/>
              </a:ext>
            </a:extLst>
          </p:cNvPr>
          <p:cNvSpPr/>
          <p:nvPr/>
        </p:nvSpPr>
        <p:spPr>
          <a:xfrm>
            <a:off x="9759552" y="2244960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heerios clipart 20 free Cliparts | Download images on Clipground 2024">
            <a:extLst>
              <a:ext uri="{FF2B5EF4-FFF2-40B4-BE49-F238E27FC236}">
                <a16:creationId xmlns:a16="http://schemas.microsoft.com/office/drawing/2014/main" id="{4133BA69-1F8E-CF4C-B77D-552B9D58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433" y="348778"/>
            <a:ext cx="1138129" cy="10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ldfish Snack Pepperidge Farm Cracker Flavor PNG, Clipart, Baking ...">
            <a:extLst>
              <a:ext uri="{FF2B5EF4-FFF2-40B4-BE49-F238E27FC236}">
                <a16:creationId xmlns:a16="http://schemas.microsoft.com/office/drawing/2014/main" id="{7A25528A-7AE8-2D29-70BE-9439CE172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19983" r="15332" b="17065"/>
          <a:stretch/>
        </p:blipFill>
        <p:spPr bwMode="auto">
          <a:xfrm>
            <a:off x="5952254" y="369256"/>
            <a:ext cx="1393173" cy="11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g Ideas 4 Little People - All Done Sign Language Clipart - 480x400 ...">
            <a:extLst>
              <a:ext uri="{FF2B5EF4-FFF2-40B4-BE49-F238E27FC236}">
                <a16:creationId xmlns:a16="http://schemas.microsoft.com/office/drawing/2014/main" id="{3B31BA2D-BE6C-560D-F050-485F62BE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1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83" t="26675" r="21600"/>
          <a:stretch/>
        </p:blipFill>
        <p:spPr bwMode="auto">
          <a:xfrm>
            <a:off x="1762141" y="2607105"/>
            <a:ext cx="1585031" cy="105822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036" name="Picture 12" descr="Full Glass Of Water Cup With Shadow Illustrations, Royalty-Free Vector ...">
            <a:extLst>
              <a:ext uri="{FF2B5EF4-FFF2-40B4-BE49-F238E27FC236}">
                <a16:creationId xmlns:a16="http://schemas.microsoft.com/office/drawing/2014/main" id="{DFA3049D-1BFA-EC05-C567-6719150E0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3" t="14706" r="20344" b="14976"/>
          <a:stretch/>
        </p:blipFill>
        <p:spPr bwMode="auto">
          <a:xfrm>
            <a:off x="4843138" y="2340811"/>
            <a:ext cx="985512" cy="12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rtoon car vector suitable for 2d animation. orange color car ...">
            <a:extLst>
              <a:ext uri="{FF2B5EF4-FFF2-40B4-BE49-F238E27FC236}">
                <a16:creationId xmlns:a16="http://schemas.microsoft.com/office/drawing/2014/main" id="{9F3E8811-8C0C-036B-46AF-5A1089CB7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13333" r="8447" b="14023"/>
          <a:stretch/>
        </p:blipFill>
        <p:spPr bwMode="auto">
          <a:xfrm>
            <a:off x="10019562" y="2695649"/>
            <a:ext cx="1562838" cy="9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clipart apple pictures on Cliparts Pub 2020! 🔝">
            <a:extLst>
              <a:ext uri="{FF2B5EF4-FFF2-40B4-BE49-F238E27FC236}">
                <a16:creationId xmlns:a16="http://schemas.microsoft.com/office/drawing/2014/main" id="{028CE746-F4EF-C232-5A53-69914296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9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812" y="2516804"/>
            <a:ext cx="1148805" cy="10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ump Truck Clipart | Free download on ClipArtMag">
            <a:extLst>
              <a:ext uri="{FF2B5EF4-FFF2-40B4-BE49-F238E27FC236}">
                <a16:creationId xmlns:a16="http://schemas.microsoft.com/office/drawing/2014/main" id="{4EE7D4E6-D32C-1ED7-13DF-8F722B1D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2" y="4861099"/>
            <a:ext cx="1594954" cy="10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Bubble Clip Art - Bubbles Clipart Transparent Png (#5244734 ...">
            <a:extLst>
              <a:ext uri="{FF2B5EF4-FFF2-40B4-BE49-F238E27FC236}">
                <a16:creationId xmlns:a16="http://schemas.microsoft.com/office/drawing/2014/main" id="{FD7060B1-3949-FFB4-022B-44B38B97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4555159"/>
            <a:ext cx="1170520" cy="13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wing clipart 20 free Cliparts | Download images on Clipground 2024">
            <a:extLst>
              <a:ext uri="{FF2B5EF4-FFF2-40B4-BE49-F238E27FC236}">
                <a16:creationId xmlns:a16="http://schemas.microsoft.com/office/drawing/2014/main" id="{9C81209A-28CA-6C12-F0DF-285A48B4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74" y="4541863"/>
            <a:ext cx="1560538" cy="151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High Quality bathroom clipart transparent background ...">
            <a:extLst>
              <a:ext uri="{FF2B5EF4-FFF2-40B4-BE49-F238E27FC236}">
                <a16:creationId xmlns:a16="http://schemas.microsoft.com/office/drawing/2014/main" id="{AEE5DBA3-6C8A-BA6F-5B8D-11FDC441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824" y="4620048"/>
            <a:ext cx="997757" cy="10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C7F876-2A1A-564A-EC4D-CA2201C4BAB8}"/>
              </a:ext>
            </a:extLst>
          </p:cNvPr>
          <p:cNvSpPr txBox="1"/>
          <p:nvPr/>
        </p:nvSpPr>
        <p:spPr>
          <a:xfrm>
            <a:off x="420137" y="1660185"/>
            <a:ext cx="129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84DD1-AB96-5F69-7D69-EEC16773F69F}"/>
              </a:ext>
            </a:extLst>
          </p:cNvPr>
          <p:cNvSpPr txBox="1"/>
          <p:nvPr/>
        </p:nvSpPr>
        <p:spPr>
          <a:xfrm>
            <a:off x="3567647" y="1522769"/>
            <a:ext cx="129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0180F-5BB4-5EE4-0E7C-DB208CE67608}"/>
              </a:ext>
            </a:extLst>
          </p:cNvPr>
          <p:cNvSpPr txBox="1"/>
          <p:nvPr/>
        </p:nvSpPr>
        <p:spPr>
          <a:xfrm>
            <a:off x="5800864" y="1483003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Goldfish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82451-258A-FD42-C4DD-D05CDC3606F2}"/>
              </a:ext>
            </a:extLst>
          </p:cNvPr>
          <p:cNvSpPr txBox="1"/>
          <p:nvPr/>
        </p:nvSpPr>
        <p:spPr>
          <a:xfrm>
            <a:off x="8577780" y="1422215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Cheerios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58512-F461-86F8-3E65-6619AB2EF43B}"/>
              </a:ext>
            </a:extLst>
          </p:cNvPr>
          <p:cNvSpPr txBox="1"/>
          <p:nvPr/>
        </p:nvSpPr>
        <p:spPr>
          <a:xfrm>
            <a:off x="1762141" y="3478181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done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626C64-36F5-789F-6A1F-9BA802B012D4}"/>
              </a:ext>
            </a:extLst>
          </p:cNvPr>
          <p:cNvSpPr txBox="1"/>
          <p:nvPr/>
        </p:nvSpPr>
        <p:spPr>
          <a:xfrm>
            <a:off x="4733931" y="3606374"/>
            <a:ext cx="1718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587031-B02A-9965-DAE2-38A97626097A}"/>
              </a:ext>
            </a:extLst>
          </p:cNvPr>
          <p:cNvSpPr txBox="1"/>
          <p:nvPr/>
        </p:nvSpPr>
        <p:spPr>
          <a:xfrm>
            <a:off x="7416147" y="3573377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Snack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D178C-0862-58BD-AB21-C5AD87CF7188}"/>
              </a:ext>
            </a:extLst>
          </p:cNvPr>
          <p:cNvSpPr txBox="1"/>
          <p:nvPr/>
        </p:nvSpPr>
        <p:spPr>
          <a:xfrm>
            <a:off x="10415788" y="3621543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3AABC3-586D-BCCF-26DC-095B53E18FB7}"/>
              </a:ext>
            </a:extLst>
          </p:cNvPr>
          <p:cNvSpPr txBox="1"/>
          <p:nvPr/>
        </p:nvSpPr>
        <p:spPr>
          <a:xfrm>
            <a:off x="564239" y="5830268"/>
            <a:ext cx="123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Truck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48FB0-478A-1CBC-F878-B24DF6F34CF9}"/>
              </a:ext>
            </a:extLst>
          </p:cNvPr>
          <p:cNvSpPr txBox="1"/>
          <p:nvPr/>
        </p:nvSpPr>
        <p:spPr>
          <a:xfrm>
            <a:off x="3108960" y="5852160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Bubbles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569F6-975A-E10F-5E7E-2597206303E5}"/>
              </a:ext>
            </a:extLst>
          </p:cNvPr>
          <p:cNvSpPr txBox="1"/>
          <p:nvPr/>
        </p:nvSpPr>
        <p:spPr>
          <a:xfrm>
            <a:off x="6048353" y="5901799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Swing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1C09BF-5396-889B-9C26-AEBA0BFC3554}"/>
              </a:ext>
            </a:extLst>
          </p:cNvPr>
          <p:cNvSpPr txBox="1"/>
          <p:nvPr/>
        </p:nvSpPr>
        <p:spPr>
          <a:xfrm>
            <a:off x="8412860" y="5609958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Bathroom</a:t>
            </a:r>
          </a:p>
        </p:txBody>
      </p:sp>
    </p:spTree>
    <p:extLst>
      <p:ext uri="{BB962C8B-B14F-4D97-AF65-F5344CB8AC3E}">
        <p14:creationId xmlns:p14="http://schemas.microsoft.com/office/powerpoint/2010/main" val="89676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Trask, Grace</dc:creator>
  <cp:lastModifiedBy>Trask, Grace</cp:lastModifiedBy>
  <cp:revision>1</cp:revision>
  <dcterms:created xsi:type="dcterms:W3CDTF">2024-10-28T12:26:42Z</dcterms:created>
  <dcterms:modified xsi:type="dcterms:W3CDTF">2024-11-05T16:05:44Z</dcterms:modified>
</cp:coreProperties>
</file>