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AFA2BE-FA32-47DB-9BAA-10FF41471F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Xtern Business Conclusions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1576CA-1BB9-454E-B162-FC4D99BE93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10/19/2020 10:11:32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Conclusions1" id="2" name="slide2">
            <a:extLst>
              <a:ext uri="{FF2B5EF4-FFF2-40B4-BE49-F238E27FC236}">
                <a16:creationId xmlns:a16="http://schemas.microsoft.com/office/drawing/2014/main" id="{5FE3BBD7-2C7C-4F4C-A5DB-44FF8D413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Conclusions2" id="3" name="slide3">
            <a:extLst>
              <a:ext uri="{FF2B5EF4-FFF2-40B4-BE49-F238E27FC236}">
                <a16:creationId xmlns:a16="http://schemas.microsoft.com/office/drawing/2014/main" id="{1CD28F86-55B9-4654-8293-FFBC52AE0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Conclusions3" id="4" name="slide4">
            <a:extLst>
              <a:ext uri="{FF2B5EF4-FFF2-40B4-BE49-F238E27FC236}">
                <a16:creationId xmlns:a16="http://schemas.microsoft.com/office/drawing/2014/main" id="{5CCD1E32-6E4C-40F8-9D98-85965F08F3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Conclusions4" id="5" name="slide5">
            <a:extLst>
              <a:ext uri="{FF2B5EF4-FFF2-40B4-BE49-F238E27FC236}">
                <a16:creationId xmlns:a16="http://schemas.microsoft.com/office/drawing/2014/main" id="{9C550823-D494-4C66-AFEC-A3FA6DA16A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Conclusions5" id="6" name="slide6">
            <a:extLst>
              <a:ext uri="{FF2B5EF4-FFF2-40B4-BE49-F238E27FC236}">
                <a16:creationId xmlns:a16="http://schemas.microsoft.com/office/drawing/2014/main" id="{F6026D70-93CF-4DE9-8847-47B9BE3AE2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Conclusions6" id="7" name="slide7">
            <a:extLst>
              <a:ext uri="{FF2B5EF4-FFF2-40B4-BE49-F238E27FC236}">
                <a16:creationId xmlns:a16="http://schemas.microsoft.com/office/drawing/2014/main" id="{8414A1CC-B81D-44A5-A176-2F77B2635F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Conclusions7" id="8" name="slide8">
            <a:extLst>
              <a:ext uri="{FF2B5EF4-FFF2-40B4-BE49-F238E27FC236}">
                <a16:creationId xmlns:a16="http://schemas.microsoft.com/office/drawing/2014/main" id="{92F11A66-67D7-4EAC-A142-7AD47EFE2C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Conclusions8" id="9" name="slide9">
            <a:extLst>
              <a:ext uri="{FF2B5EF4-FFF2-40B4-BE49-F238E27FC236}">
                <a16:creationId xmlns:a16="http://schemas.microsoft.com/office/drawing/2014/main" id="{83D94EE0-4227-48B8-A9EC-EA2DD40330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2020-10-20T02:11:34Z</dcterms:created>
  <dcterms:modified xsi:type="dcterms:W3CDTF">2020-10-20T02:11:34Z</dcterms:modified>
</cp:coreProperties>
</file>