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3" r:id="rId6"/>
    <p:sldId id="264" r:id="rId7"/>
    <p:sldId id="266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15CEF-EAD0-45C9-95D8-35E2002DDF4E}" type="datetimeFigureOut">
              <a:rPr lang="en-US" smtClean="0"/>
              <a:t>05/20/21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EE2A2-CFEE-4F75-AA63-BAE75955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28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C4D5ACF-D006-46F3-BA53-F1A9FDA6A277}"/>
              </a:ext>
            </a:extLst>
          </p:cNvPr>
          <p:cNvSpPr/>
          <p:nvPr/>
        </p:nvSpPr>
        <p:spPr>
          <a:xfrm>
            <a:off x="0" y="5366563"/>
            <a:ext cx="12192000" cy="1475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4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2CED09-E5ED-4523-87CF-8D8F8BA64B27}"/>
              </a:ext>
            </a:extLst>
          </p:cNvPr>
          <p:cNvSpPr/>
          <p:nvPr/>
        </p:nvSpPr>
        <p:spPr>
          <a:xfrm>
            <a:off x="838200" y="611188"/>
            <a:ext cx="10401299" cy="4135437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DEBF3-A62D-4271-9085-F810314DA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611188"/>
            <a:ext cx="10401298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842F0-2C24-4016-B8F7-51D51074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283C-CCBD-444A-A9F7-501DCF3BDECD}" type="datetimeFigureOut">
              <a:rPr lang="en-US" smtClean="0"/>
              <a:t>05/20/21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86775-5D22-4A9B-8852-80CF82DF2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30707-AF6E-4909-B73E-EBF0D5E1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5DC0-A29D-4F43-A485-A56B21E5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6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72B83-A978-44D9-80AB-7828EC03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0B561-8AD2-46BC-8310-E9D86E21D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9B63F-470A-4B24-B3F4-47274F00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283C-CCBD-444A-A9F7-501DCF3BDECD}" type="datetimeFigureOut">
              <a:rPr lang="en-US" smtClean="0"/>
              <a:t>05/20/21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0E7F6-F3A4-432F-BB64-969DD179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90F4E-8BEB-4DAF-B9BD-1A61C911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5DC0-A29D-4F43-A485-A56B21E5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5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4017E-13EE-4875-AC10-9B49154D2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F9AA7-96F5-4F3C-B83E-F501DDCEC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0498E-310D-4DF6-8F0D-4376458B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283C-CCBD-444A-A9F7-501DCF3BDECD}" type="datetimeFigureOut">
              <a:rPr lang="en-US" smtClean="0"/>
              <a:t>05/20/21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904C4-DE5F-476F-931B-D351E653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F2D35-F67D-41EE-9171-E1EE4E37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5DC0-A29D-4F43-A485-A56B21E5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7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27" indent="0" algn="ctr">
              <a:buNone/>
              <a:defRPr sz="2000"/>
            </a:lvl2pPr>
            <a:lvl3pPr marL="914254" indent="0" algn="ctr">
              <a:buNone/>
              <a:defRPr sz="1800"/>
            </a:lvl3pPr>
            <a:lvl4pPr marL="1371381" indent="0" algn="ctr">
              <a:buNone/>
              <a:defRPr sz="1600"/>
            </a:lvl4pPr>
            <a:lvl5pPr marL="1828507" indent="0" algn="ctr">
              <a:buNone/>
              <a:defRPr sz="1600"/>
            </a:lvl5pPr>
            <a:lvl6pPr marL="2285634" indent="0" algn="ctr">
              <a:buNone/>
              <a:defRPr sz="1600"/>
            </a:lvl6pPr>
            <a:lvl7pPr marL="2742761" indent="0" algn="ctr">
              <a:buNone/>
              <a:defRPr sz="1600"/>
            </a:lvl7pPr>
            <a:lvl8pPr marL="3199888" indent="0" algn="ctr">
              <a:buNone/>
              <a:defRPr sz="1600"/>
            </a:lvl8pPr>
            <a:lvl9pPr marL="365701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283C-CCBD-444A-A9F7-501DCF3BDECD}" type="datetimeFigureOut">
              <a:rPr lang="en-US" smtClean="0"/>
              <a:t>05/20/21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5DC0-A29D-4F43-A485-A56B21E5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2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8B4A05B-D914-4BF9-B850-67ACEAF4BF04}"/>
              </a:ext>
            </a:extLst>
          </p:cNvPr>
          <p:cNvSpPr/>
          <p:nvPr/>
        </p:nvSpPr>
        <p:spPr>
          <a:xfrm>
            <a:off x="547476" y="432025"/>
            <a:ext cx="11097048" cy="5993949"/>
          </a:xfrm>
          <a:prstGeom prst="roundRect">
            <a:avLst>
              <a:gd name="adj" fmla="val 3031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1861DD4E-51C5-4D81-AC94-5CF0ACA81721}"/>
              </a:ext>
            </a:extLst>
          </p:cNvPr>
          <p:cNvSpPr/>
          <p:nvPr/>
        </p:nvSpPr>
        <p:spPr>
          <a:xfrm>
            <a:off x="547476" y="664780"/>
            <a:ext cx="6767724" cy="788232"/>
          </a:xfrm>
          <a:prstGeom prst="homePlate">
            <a:avLst>
              <a:gd name="adj" fmla="val 649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8E7D8-9CA4-4FDD-B844-EC709A2A1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564" y="591001"/>
            <a:ext cx="10375900" cy="9572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F762B-5714-4C50-8D83-744C3A416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882" y="1522700"/>
            <a:ext cx="10724236" cy="483365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>
              <a:lnSpc>
                <a:spcPct val="130000"/>
              </a:lnSpc>
              <a:buClrTx/>
              <a:buFont typeface="Helvetica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>
              <a:lnSpc>
                <a:spcPct val="130000"/>
              </a:lnSpc>
              <a:buClrTx/>
              <a:defRPr>
                <a:solidFill>
                  <a:schemeClr val="bg1"/>
                </a:solidFill>
              </a:defRPr>
            </a:lvl2pPr>
            <a:lvl3pPr>
              <a:lnSpc>
                <a:spcPct val="130000"/>
              </a:lnSpc>
              <a:buClrTx/>
              <a:defRPr>
                <a:solidFill>
                  <a:schemeClr val="bg1"/>
                </a:solidFill>
              </a:defRPr>
            </a:lvl3pPr>
            <a:lvl4pPr>
              <a:lnSpc>
                <a:spcPct val="130000"/>
              </a:lnSpc>
              <a:buClrTx/>
              <a:defRPr>
                <a:solidFill>
                  <a:schemeClr val="bg1"/>
                </a:solidFill>
              </a:defRPr>
            </a:lvl4pPr>
            <a:lvl5pPr>
              <a:lnSpc>
                <a:spcPct val="130000"/>
              </a:lnSpc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C74DD-ECA3-443E-975B-F9AEFAEF2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283C-CCBD-444A-A9F7-501DCF3BDECD}" type="datetimeFigureOut">
              <a:rPr lang="en-US" smtClean="0"/>
              <a:t>05/20/21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E2128-138B-4676-A600-CA14024F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DD5F4-14FF-48C1-AA59-F1B2B186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5DC0-A29D-4F43-A485-A56B21E5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5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59A7-2B17-4A76-B203-6585298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8EAF7-D930-4232-A08A-40E296976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8F445-A42E-4088-A350-7060BA66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283C-CCBD-444A-A9F7-501DCF3BDECD}" type="datetimeFigureOut">
              <a:rPr lang="en-US" smtClean="0"/>
              <a:t>05/20/21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0F9BC-C168-4ABC-AEA2-FBCC38C29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B1A35-07A6-43F9-AECA-9642C2C2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5DC0-A29D-4F43-A485-A56B21E5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01E0-BA42-42F7-B492-50270A49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054B-EB6F-4CEE-93E6-D85F64332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4E6BE-1FA6-4FBF-BA73-21F73BEB8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8595F-B715-4BFE-AEFC-70809DF14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283C-CCBD-444A-A9F7-501DCF3BDECD}" type="datetimeFigureOut">
              <a:rPr lang="en-US" smtClean="0"/>
              <a:t>05/20/21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88DD9-62E8-4ED9-B227-1AC334E9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259C3-8FC7-488F-A3AB-4DF49AF5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5DC0-A29D-4F43-A485-A56B21E5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4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9BE9-8BB6-41EA-93A6-F76CC699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63E9C-A5FB-46C9-A500-62A435CCC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2A4C5-DD79-4C8D-8F1E-3CDEF38DF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FE3E0-D690-4A38-902C-E516A6184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1D9532-30BA-43D5-B6EF-B865BF325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CD1B8-FFC5-497E-A331-B043E56B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283C-CCBD-444A-A9F7-501DCF3BDECD}" type="datetimeFigureOut">
              <a:rPr lang="en-US" smtClean="0"/>
              <a:t>05/20/21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5C22D-D661-465B-AB63-892FA490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E141E-01E3-4D0E-BEF0-C44E0CCB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5DC0-A29D-4F43-A485-A56B21E5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7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A51-5E78-490F-8F71-A2E58E31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C0EE3-00A7-4FAD-BC7C-4CBCA8D3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283C-CCBD-444A-A9F7-501DCF3BDECD}" type="datetimeFigureOut">
              <a:rPr lang="en-US" smtClean="0"/>
              <a:t>05/20/21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89F14-7360-4F18-9075-A6AB4D62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02429-6148-48AE-9405-E928F103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5DC0-A29D-4F43-A485-A56B21E5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0B282-CEB8-477D-B850-E543B5EF2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283C-CCBD-444A-A9F7-501DCF3BDECD}" type="datetimeFigureOut">
              <a:rPr lang="en-US" smtClean="0"/>
              <a:t>05/20/21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5CE32-E0A1-4EA6-9F5A-4636BBC69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3FC4F-C722-4E01-83D6-D9293300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5DC0-A29D-4F43-A485-A56B21E5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61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4FC3-E2E3-45EA-9994-DA9C487A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135FE-6B07-476F-BA06-DA7CDFF49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D1517-F72E-409E-B6DC-567F5EFC5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5036D-551B-4F19-863C-3735281F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283C-CCBD-444A-A9F7-501DCF3BDECD}" type="datetimeFigureOut">
              <a:rPr lang="en-US" smtClean="0"/>
              <a:t>05/20/21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F6C26-665C-41B1-B6FE-8EEC43E5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F9B1C-3421-4172-A0AD-346F927B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5DC0-A29D-4F43-A485-A56B21E5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3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B63D-8D4F-4C6C-A6D3-D55F94B3A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175481-4D98-4455-B8B7-E58B3763E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E71EC-4DB6-4025-B5A9-8B22DA7C1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AA712-D085-4DB8-9DAE-A0F7A353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283C-CCBD-444A-A9F7-501DCF3BDECD}" type="datetimeFigureOut">
              <a:rPr lang="en-US" smtClean="0"/>
              <a:t>05/20/21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A7F64-B87B-4EF7-B059-E8B04C98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9C712-86A3-4BC5-A343-21351D82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5DC0-A29D-4F43-A485-A56B21E5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2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1D3D3-6075-41DB-9C1E-8457B3F3B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6880E-71C9-4A81-A28E-E7A8BFEA3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2D0FE-DA54-4315-88F5-4C4A7FF10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B283C-CCBD-444A-A9F7-501DCF3BDECD}" type="datetimeFigureOut">
              <a:rPr lang="en-US" smtClean="0"/>
              <a:t>05/20/21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C5814-3BCE-4FF2-B0F9-8302FB2F7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18B09-A6FD-443C-9C54-5B36F9883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E5DC0-A29D-4F43-A485-A56B21E5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22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CCC0BC2-0F9B-4714-9948-B5687E3AA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351" y="739499"/>
            <a:ext cx="10401298" cy="2387600"/>
          </a:xfrm>
        </p:spPr>
        <p:txBody>
          <a:bodyPr>
            <a:normAutofit/>
          </a:bodyPr>
          <a:lstStyle/>
          <a:p>
            <a:r>
              <a:rPr lang="en-US" sz="11500" dirty="0"/>
              <a:t>STCP!!!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354EAE1-F3D4-4CE5-B683-4A730FDD32E5}"/>
              </a:ext>
            </a:extLst>
          </p:cNvPr>
          <p:cNvSpPr txBox="1">
            <a:spLocks/>
          </p:cNvSpPr>
          <p:nvPr/>
        </p:nvSpPr>
        <p:spPr>
          <a:xfrm>
            <a:off x="895351" y="1667828"/>
            <a:ext cx="10401298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Nathan Hurtig</a:t>
            </a:r>
          </a:p>
        </p:txBody>
      </p:sp>
    </p:spTree>
    <p:extLst>
      <p:ext uri="{BB962C8B-B14F-4D97-AF65-F5344CB8AC3E}">
        <p14:creationId xmlns:p14="http://schemas.microsoft.com/office/powerpoint/2010/main" val="114497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A44F6F5-B12B-4577-AFDA-D4FBFC2CD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564" y="591001"/>
            <a:ext cx="10375900" cy="957261"/>
          </a:xfrm>
        </p:spPr>
        <p:txBody>
          <a:bodyPr/>
          <a:lstStyle/>
          <a:p>
            <a:r>
              <a:rPr lang="en-US" dirty="0"/>
              <a:t>STCP Explanation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3B6AF8A-A3BF-48C5-8247-9BCE21D48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882" y="1522700"/>
            <a:ext cx="10724236" cy="4833650"/>
          </a:xfrm>
        </p:spPr>
        <p:txBody>
          <a:bodyPr/>
          <a:lstStyle/>
          <a:p>
            <a:r>
              <a:rPr lang="en-US" dirty="0"/>
              <a:t>Simple Transmission Control Protocol</a:t>
            </a:r>
          </a:p>
          <a:p>
            <a:r>
              <a:rPr lang="en-US" dirty="0"/>
              <a:t>Compatible with TCP, guarantees the same ‘big ticket’ features</a:t>
            </a:r>
          </a:p>
          <a:p>
            <a:pPr lvl="1"/>
            <a:r>
              <a:rPr lang="en-US" dirty="0"/>
              <a:t>Reliable delivery</a:t>
            </a:r>
          </a:p>
          <a:p>
            <a:pPr lvl="1"/>
            <a:r>
              <a:rPr lang="en-US" dirty="0"/>
              <a:t>In-order delivery</a:t>
            </a:r>
          </a:p>
          <a:p>
            <a:r>
              <a:rPr lang="en-US" dirty="0"/>
              <a:t>Doesn’t include all optimizations TCP is known for</a:t>
            </a:r>
          </a:p>
        </p:txBody>
      </p:sp>
    </p:spTree>
    <p:extLst>
      <p:ext uri="{BB962C8B-B14F-4D97-AF65-F5344CB8AC3E}">
        <p14:creationId xmlns:p14="http://schemas.microsoft.com/office/powerpoint/2010/main" val="1631828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0559-0125-42EA-BD5B-2E69D18F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vs STCP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2A017-44B1-479B-A604-257C57181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831" y="2371724"/>
            <a:ext cx="4581069" cy="401018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Adjusts sliding window in response to packet loss as a form of congestion control</a:t>
            </a:r>
          </a:p>
          <a:p>
            <a:r>
              <a:rPr lang="en-US" dirty="0"/>
              <a:t>Sends options and specialty flags to communicate more effectively</a:t>
            </a:r>
          </a:p>
          <a:p>
            <a:r>
              <a:rPr lang="en-US" dirty="0"/>
              <a:t>Uses advanced strategies like delayed ACKS and fast retransmissions to improve performance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9431EA-2A90-4A7D-8ABE-31C3DC744268}"/>
              </a:ext>
            </a:extLst>
          </p:cNvPr>
          <p:cNvSpPr txBox="1">
            <a:spLocks/>
          </p:cNvSpPr>
          <p:nvPr/>
        </p:nvSpPr>
        <p:spPr>
          <a:xfrm>
            <a:off x="5817514" y="2371724"/>
            <a:ext cx="5381625" cy="40101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Tx/>
              <a:buFont typeface="Helvetica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200" dirty="0"/>
              <a:t>Constant window </a:t>
            </a:r>
            <a:r>
              <a:rPr lang="en-US" sz="2200" dirty="0">
                <a:highlight>
                  <a:srgbClr val="FFFF00"/>
                </a:highlight>
              </a:rPr>
              <a:t>size</a:t>
            </a:r>
            <a:r>
              <a:rPr lang="en-US" sz="2200" dirty="0">
                <a:solidFill>
                  <a:schemeClr val="tx1"/>
                </a:solidFill>
                <a:highlight>
                  <a:srgbClr val="FFFF00"/>
                </a:highlight>
              </a:rPr>
              <a:t> is the best way to play with your dog because dogs are cool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STCP is able to receive the TCP options, but ignores them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Isn’t required to perform most optimizations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F599F0-20F4-45D5-B3D1-3449DD795C30}"/>
              </a:ext>
            </a:extLst>
          </p:cNvPr>
          <p:cNvSpPr txBox="1">
            <a:spLocks/>
          </p:cNvSpPr>
          <p:nvPr/>
        </p:nvSpPr>
        <p:spPr>
          <a:xfrm>
            <a:off x="714831" y="1548262"/>
            <a:ext cx="4581069" cy="957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D08273-164F-4AA6-B901-7742DD718F44}"/>
              </a:ext>
            </a:extLst>
          </p:cNvPr>
          <p:cNvSpPr txBox="1">
            <a:spLocks/>
          </p:cNvSpPr>
          <p:nvPr/>
        </p:nvSpPr>
        <p:spPr>
          <a:xfrm>
            <a:off x="5817514" y="1548261"/>
            <a:ext cx="4581069" cy="957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STCP</a:t>
            </a:r>
          </a:p>
        </p:txBody>
      </p:sp>
    </p:spTree>
    <p:extLst>
      <p:ext uri="{BB962C8B-B14F-4D97-AF65-F5344CB8AC3E}">
        <p14:creationId xmlns:p14="http://schemas.microsoft.com/office/powerpoint/2010/main" val="361503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999AE-0D21-4971-BA21-4863500E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STCP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A3F22-E5F5-4669-A6DE-19733D0C7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ACKs ensure reliable delivery</a:t>
            </a:r>
          </a:p>
          <a:p>
            <a:r>
              <a:rPr lang="en-US" dirty="0"/>
              <a:t>Sequence numbers ensure in-order delivery</a:t>
            </a:r>
          </a:p>
          <a:p>
            <a:r>
              <a:rPr lang="en-US" dirty="0"/>
              <a:t>Windows ensure sender doesn’t overwhelm receiver</a:t>
            </a:r>
          </a:p>
        </p:txBody>
      </p:sp>
    </p:spTree>
    <p:extLst>
      <p:ext uri="{BB962C8B-B14F-4D97-AF65-F5344CB8AC3E}">
        <p14:creationId xmlns:p14="http://schemas.microsoft.com/office/powerpoint/2010/main" val="95146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A22F-D665-4DB9-9A78-590B8B2F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STCP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4552A-673F-4AA0-B46C-665489BC3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sides keep track of packets they’ve sent but haven’t received ACKS for</a:t>
            </a:r>
          </a:p>
          <a:p>
            <a:r>
              <a:rPr lang="en-US" dirty="0"/>
              <a:t>Both sides use </a:t>
            </a:r>
            <a:r>
              <a:rPr lang="en-US" dirty="0" err="1"/>
              <a:t>Karn</a:t>
            </a:r>
            <a:r>
              <a:rPr lang="en-US" dirty="0"/>
              <a:t>-Partridge algorithm for estimating RTT</a:t>
            </a:r>
          </a:p>
          <a:p>
            <a:r>
              <a:rPr lang="en-US" dirty="0"/>
              <a:t>Both sides keep track of the next packet they will send, they will receive, the highest sequence number they will accept, and the highest sequence number they will send</a:t>
            </a:r>
          </a:p>
        </p:txBody>
      </p:sp>
    </p:spTree>
    <p:extLst>
      <p:ext uri="{BB962C8B-B14F-4D97-AF65-F5344CB8AC3E}">
        <p14:creationId xmlns:p14="http://schemas.microsoft.com/office/powerpoint/2010/main" val="3627374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489C-F092-4613-907C-37AEEBC7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STCP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BAEF8-A959-4250-928D-65AFC0908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sides buffer out-of-order received packets so there’s less retransmission needed</a:t>
            </a:r>
          </a:p>
          <a:p>
            <a:r>
              <a:rPr lang="en-US" dirty="0"/>
              <a:t>Fast retransmissions mean significantly less delay</a:t>
            </a:r>
          </a:p>
          <a:p>
            <a:pPr lvl="1"/>
            <a:r>
              <a:rPr lang="en-US" dirty="0"/>
              <a:t>3 ACKS or more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2D76-FD9F-4552-B1BA-79692C6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0C02E-835A-44D4-BB0A-DFAF32411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1/8 chance for STCP ‘network’ to ‘fail’ in various ways</a:t>
            </a:r>
          </a:p>
          <a:p>
            <a:pPr lvl="1"/>
            <a:r>
              <a:rPr lang="en-US" dirty="0"/>
              <a:t>3/32 chance for packet you wanted to send not getting there</a:t>
            </a:r>
          </a:p>
          <a:p>
            <a:r>
              <a:rPr lang="en-US" dirty="0"/>
              <a:t>Implementation times out on less than 1 in 1000 packets</a:t>
            </a:r>
          </a:p>
          <a:p>
            <a:pPr lvl="1"/>
            <a:r>
              <a:rPr lang="en-US" dirty="0"/>
              <a:t>Fast retransmissions</a:t>
            </a:r>
          </a:p>
          <a:p>
            <a:r>
              <a:rPr lang="en-US" dirty="0"/>
              <a:t>Runs at 50% efficiency compared to perfect network</a:t>
            </a:r>
          </a:p>
        </p:txBody>
      </p:sp>
    </p:spTree>
    <p:extLst>
      <p:ext uri="{BB962C8B-B14F-4D97-AF65-F5344CB8AC3E}">
        <p14:creationId xmlns:p14="http://schemas.microsoft.com/office/powerpoint/2010/main" val="333540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CFF5048-365D-4525-BBCF-7AD4A212B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432" y="342571"/>
            <a:ext cx="11839662" cy="61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489C-F092-4613-907C-37AEEBC7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Incentive!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BAEF8-A959-4250-928D-65AFC0908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Karn</a:t>
            </a:r>
            <a:r>
              <a:rPr lang="en-US" dirty="0"/>
              <a:t>-Partridge algorithm</a:t>
            </a:r>
          </a:p>
          <a:p>
            <a:r>
              <a:rPr lang="en-US" dirty="0"/>
              <a:t>Buffering and joining out-of-order packets</a:t>
            </a:r>
          </a:p>
          <a:p>
            <a:r>
              <a:rPr lang="en-US" dirty="0"/>
              <a:t>Fast retransmissions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2B0409-45F5-4E0A-9CC2-173C87BE7251}"/>
              </a:ext>
            </a:extLst>
          </p:cNvPr>
          <p:cNvSpPr txBox="1">
            <a:spLocks/>
          </p:cNvSpPr>
          <p:nvPr/>
        </p:nvSpPr>
        <p:spPr>
          <a:xfrm>
            <a:off x="733882" y="1522700"/>
            <a:ext cx="10724236" cy="48336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Tx/>
              <a:buFont typeface="Helvetica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Karn</a:t>
            </a:r>
            <a:r>
              <a:rPr lang="en-US" dirty="0"/>
              <a:t>-Partridge algorithm</a:t>
            </a:r>
          </a:p>
          <a:p>
            <a:r>
              <a:rPr lang="en-US" dirty="0"/>
              <a:t>Buffering and joining out-of-order packets</a:t>
            </a:r>
          </a:p>
          <a:p>
            <a:r>
              <a:rPr lang="en-US" dirty="0"/>
              <a:t>Fast retransmissions</a:t>
            </a:r>
          </a:p>
          <a:p>
            <a:r>
              <a:rPr lang="en-US" dirty="0"/>
              <a:t>Indented my code</a:t>
            </a:r>
          </a:p>
        </p:txBody>
      </p:sp>
    </p:spTree>
    <p:extLst>
      <p:ext uri="{BB962C8B-B14F-4D97-AF65-F5344CB8AC3E}">
        <p14:creationId xmlns:p14="http://schemas.microsoft.com/office/powerpoint/2010/main" val="276736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RoseShowPPT">
  <a:themeElements>
    <a:clrScheme name="RoseShowPoster">
      <a:dk1>
        <a:sysClr val="windowText" lastClr="000000"/>
      </a:dk1>
      <a:lt1>
        <a:sysClr val="window" lastClr="FFFFFF"/>
      </a:lt1>
      <a:dk2>
        <a:srgbClr val="54585A"/>
      </a:dk2>
      <a:lt2>
        <a:srgbClr val="DFD1A7"/>
      </a:lt2>
      <a:accent1>
        <a:srgbClr val="8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ose">
      <a:majorFont>
        <a:latin typeface="Times New Roman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seShowPPT" id="{A3A1B9C0-6E87-4662-BC74-828D86C9C0D3}" vid="{6376A494-E545-4E5C-963A-53843A1588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RoseShowPPT</Template>
  <TotalTime>117</TotalTime>
  <Words>275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Helvetica</vt:lpstr>
      <vt:lpstr>Times New Roman</vt:lpstr>
      <vt:lpstr>RoseShowPPT</vt:lpstr>
      <vt:lpstr>STCP!!!</vt:lpstr>
      <vt:lpstr>STCP Explanation</vt:lpstr>
      <vt:lpstr>TCP vs STCP</vt:lpstr>
      <vt:lpstr>Why STCP Works</vt:lpstr>
      <vt:lpstr>How STCP Works</vt:lpstr>
      <vt:lpstr>STCP Optimizations</vt:lpstr>
      <vt:lpstr>Efficiency</vt:lpstr>
      <vt:lpstr>PowerPoint Presentation</vt:lpstr>
      <vt:lpstr>Incentive!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STCP!!!</dc:title>
  <dc:creator>Hurtig, Nathan</dc:creator>
  <cp:lastModifiedBy>Hurtig, Nathan</cp:lastModifiedBy>
  <cp:revision>6</cp:revision>
  <dcterms:created xsi:type="dcterms:W3CDTF">2021-05-20T13:19:04Z</dcterms:created>
  <dcterms:modified xsi:type="dcterms:W3CDTF">2021-05-20T15:17:03Z</dcterms:modified>
</cp:coreProperties>
</file>